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1397" r:id="rId2"/>
    <p:sldId id="1398" r:id="rId3"/>
    <p:sldId id="1399" r:id="rId4"/>
    <p:sldId id="1400" r:id="rId5"/>
    <p:sldId id="1401" r:id="rId6"/>
    <p:sldId id="1402" r:id="rId7"/>
    <p:sldId id="1403" r:id="rId8"/>
    <p:sldId id="1404" r:id="rId9"/>
    <p:sldId id="1405" r:id="rId10"/>
    <p:sldId id="1406" r:id="rId11"/>
    <p:sldId id="1407" r:id="rId12"/>
    <p:sldId id="1408" r:id="rId13"/>
    <p:sldId id="1409" r:id="rId14"/>
    <p:sldId id="1410" r:id="rId15"/>
    <p:sldId id="1411" r:id="rId16"/>
    <p:sldId id="1425" r:id="rId17"/>
    <p:sldId id="1426" r:id="rId18"/>
    <p:sldId id="1427" r:id="rId19"/>
    <p:sldId id="1415" r:id="rId20"/>
    <p:sldId id="1416" r:id="rId21"/>
    <p:sldId id="1417" r:id="rId22"/>
    <p:sldId id="1418" r:id="rId23"/>
    <p:sldId id="1419" r:id="rId24"/>
    <p:sldId id="1420" r:id="rId25"/>
    <p:sldId id="1421" r:id="rId26"/>
    <p:sldId id="1422" r:id="rId27"/>
    <p:sldId id="1423" r:id="rId28"/>
    <p:sldId id="1424" r:id="rId29"/>
  </p:sldIdLst>
  <p:sldSz cx="10160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9pPr>
  </p:defaultTextStyle>
  <p:extLst>
    <p:ext uri="{EFAFB233-063F-42B5-8137-9DF3F51BA10A}">
      <p15:sldGuideLst xmlns:p15="http://schemas.microsoft.com/office/powerpoint/2012/main">
        <p15:guide id="1" orient="horz" pos="1800" userDrawn="1">
          <p15:clr>
            <a:srgbClr val="A4A3A4"/>
          </p15:clr>
        </p15:guide>
        <p15:guide id="2" pos="3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E7E7E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D4D4D5"/>
          </a:solidFill>
        </a:fill>
      </a:tcStyle>
    </a:wholeTbl>
    <a:band2H>
      <a:tcTxStyle/>
      <a:tcStyle>
        <a:tcBdr/>
        <a:fill>
          <a:solidFill>
            <a:srgbClr val="EBEBEB"/>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E5E5E6"/>
          </a:solidFill>
        </a:fill>
      </a:tcStyle>
    </a:wholeTbl>
    <a:band2H>
      <a:tcTxStyle/>
      <a:tcStyle>
        <a:tcBdr/>
        <a:fill>
          <a:solidFill>
            <a:srgbClr val="F2F2F3"/>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CD2DD"/>
          </a:solidFill>
        </a:fill>
      </a:tcStyle>
    </a:wholeTbl>
    <a:band2H>
      <a:tcTxStyle/>
      <a:tcStyle>
        <a:tcBdr/>
        <a:fill>
          <a:solidFill>
            <a:srgbClr val="E7EAEF"/>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lumOff val="44000"/>
            </a:schemeClr>
          </a:solidFill>
        </a:fill>
      </a:tcStyle>
    </a:band2H>
    <a:firstCol>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lumOff val="44000"/>
            </a:schemeClr>
          </a:solidFill>
        </a:fill>
      </a:tcStyle>
    </a:lastRow>
    <a:firstRow>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9" autoAdjust="0"/>
    <p:restoredTop sz="94650"/>
  </p:normalViewPr>
  <p:slideViewPr>
    <p:cSldViewPr snapToGrid="0" snapToObjects="1" showGuides="1">
      <p:cViewPr varScale="1">
        <p:scale>
          <a:sx n="93" d="100"/>
          <a:sy n="93" d="100"/>
        </p:scale>
        <p:origin x="216" y="84"/>
      </p:cViewPr>
      <p:guideLst>
        <p:guide orient="horz" pos="1800"/>
        <p:guide pos="32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xfrm>
            <a:off x="1143000" y="685800"/>
            <a:ext cx="4572000" cy="3429000"/>
          </a:xfrm>
          <a:prstGeom prst="rect">
            <a:avLst/>
          </a:prstGeom>
        </p:spPr>
        <p:txBody>
          <a:bodyPr/>
          <a:lstStyle/>
          <a:p>
            <a:endParaRPr/>
          </a:p>
        </p:txBody>
      </p:sp>
      <p:sp>
        <p:nvSpPr>
          <p:cNvPr id="927" name="Shape 9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Porsche Next TT"/>
      </a:defRPr>
    </a:lvl1pPr>
    <a:lvl2pPr indent="228600" latinLnBrk="0">
      <a:defRPr sz="1200">
        <a:latin typeface="+mj-lt"/>
        <a:ea typeface="+mj-ea"/>
        <a:cs typeface="+mj-cs"/>
        <a:sym typeface="Porsche Next TT"/>
      </a:defRPr>
    </a:lvl2pPr>
    <a:lvl3pPr indent="457200" latinLnBrk="0">
      <a:defRPr sz="1200">
        <a:latin typeface="+mj-lt"/>
        <a:ea typeface="+mj-ea"/>
        <a:cs typeface="+mj-cs"/>
        <a:sym typeface="Porsche Next TT"/>
      </a:defRPr>
    </a:lvl3pPr>
    <a:lvl4pPr indent="685800" latinLnBrk="0">
      <a:defRPr sz="1200">
        <a:latin typeface="+mj-lt"/>
        <a:ea typeface="+mj-ea"/>
        <a:cs typeface="+mj-cs"/>
        <a:sym typeface="Porsche Next TT"/>
      </a:defRPr>
    </a:lvl4pPr>
    <a:lvl5pPr indent="914400" latinLnBrk="0">
      <a:defRPr sz="1200">
        <a:latin typeface="+mj-lt"/>
        <a:ea typeface="+mj-ea"/>
        <a:cs typeface="+mj-cs"/>
        <a:sym typeface="Porsche Next TT"/>
      </a:defRPr>
    </a:lvl5pPr>
    <a:lvl6pPr indent="1143000" latinLnBrk="0">
      <a:defRPr sz="1200">
        <a:latin typeface="+mj-lt"/>
        <a:ea typeface="+mj-ea"/>
        <a:cs typeface="+mj-cs"/>
        <a:sym typeface="Porsche Next TT"/>
      </a:defRPr>
    </a:lvl6pPr>
    <a:lvl7pPr indent="1371600" latinLnBrk="0">
      <a:defRPr sz="1200">
        <a:latin typeface="+mj-lt"/>
        <a:ea typeface="+mj-ea"/>
        <a:cs typeface="+mj-cs"/>
        <a:sym typeface="Porsche Next TT"/>
      </a:defRPr>
    </a:lvl7pPr>
    <a:lvl8pPr indent="1600200" latinLnBrk="0">
      <a:defRPr sz="1200">
        <a:latin typeface="+mj-lt"/>
        <a:ea typeface="+mj-ea"/>
        <a:cs typeface="+mj-cs"/>
        <a:sym typeface="Porsche Next TT"/>
      </a:defRPr>
    </a:lvl8pPr>
    <a:lvl9pPr indent="1828800" latinLnBrk="0">
      <a:defRPr sz="1200">
        <a:latin typeface="+mj-lt"/>
        <a:ea typeface="+mj-ea"/>
        <a:cs typeface="+mj-cs"/>
        <a:sym typeface="Porsche Next T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7455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0436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3303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3110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164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9" name="picPorsche"/>
          <p:cNvGrpSpPr/>
          <p:nvPr/>
        </p:nvGrpSpPr>
        <p:grpSpPr>
          <a:xfrm>
            <a:off x="7893023" y="5192400"/>
            <a:ext cx="2002189" cy="150798"/>
            <a:chOff x="0" y="0"/>
            <a:chExt cx="2002188" cy="150797"/>
          </a:xfrm>
        </p:grpSpPr>
        <p:sp>
          <p:nvSpPr>
            <p:cNvPr id="2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0"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Revision date : </a:t>
            </a:r>
            <a:r>
              <a:rPr lang="en-US" dirty="0"/>
              <a:t>01</a:t>
            </a:r>
            <a:r>
              <a:rPr dirty="0"/>
              <a:t>.</a:t>
            </a:r>
            <a:r>
              <a:rPr lang="en-US" dirty="0"/>
              <a:t>11</a:t>
            </a:r>
            <a:r>
              <a:rPr dirty="0"/>
              <a:t>.2019</a:t>
            </a:r>
          </a:p>
        </p:txBody>
      </p:sp>
      <p:sp>
        <p:nvSpPr>
          <p:cNvPr id="31"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2" name="Rechteck 2"/>
          <p:cNvSpPr/>
          <p:nvPr/>
        </p:nvSpPr>
        <p:spPr>
          <a:xfrm>
            <a:off x="-1" y="-1"/>
            <a:ext cx="954447" cy="5721353"/>
          </a:xfrm>
          <a:prstGeom prst="rect">
            <a:avLst/>
          </a:pr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3" name="Rechteck 20"/>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34" name="Bildplatzhalter 2"/>
          <p:cNvSpPr>
            <a:spLocks noGrp="1"/>
          </p:cNvSpPr>
          <p:nvPr>
            <p:ph type="pic" idx="13"/>
          </p:nvPr>
        </p:nvSpPr>
        <p:spPr>
          <a:xfrm>
            <a:off x="761069" y="842310"/>
            <a:ext cx="9410046" cy="4036606"/>
          </a:xfrm>
          <a:prstGeom prst="rect">
            <a:avLst/>
          </a:prstGeom>
        </p:spPr>
        <p:txBody>
          <a:bodyPr lIns="91439" rIns="91439"/>
          <a:lstStyle/>
          <a:p>
            <a:endParaRPr dirty="0"/>
          </a:p>
        </p:txBody>
      </p:sp>
      <p:sp>
        <p:nvSpPr>
          <p:cNvPr id="35" name="Title Text"/>
          <p:cNvSpPr txBox="1">
            <a:spLocks noGrp="1"/>
          </p:cNvSpPr>
          <p:nvPr>
            <p:ph type="title"/>
          </p:nvPr>
        </p:nvSpPr>
        <p:spPr>
          <a:xfrm>
            <a:off x="-2" y="842310"/>
            <a:ext cx="5759988" cy="1638263"/>
          </a:xfrm>
          <a:prstGeom prst="rect">
            <a:avLst/>
          </a:prstGeom>
          <a:solidFill>
            <a:srgbClr val="000000"/>
          </a:solidFill>
        </p:spPr>
        <p:txBody>
          <a:bodyPr lIns="179999" tIns="179999" rIns="179999" bIns="179999" anchor="t">
            <a:normAutofit/>
          </a:bodyPr>
          <a:lstStyle>
            <a:lvl1pPr>
              <a:defRPr sz="3600">
                <a:solidFill>
                  <a:schemeClr val="accent5">
                    <a:lumOff val="44000"/>
                  </a:schemeClr>
                </a:solidFill>
              </a:defRPr>
            </a:lvl1pPr>
          </a:lstStyle>
          <a:p>
            <a:r>
              <a:t>Title Text</a:t>
            </a:r>
          </a:p>
        </p:txBody>
      </p:sp>
      <p:sp>
        <p:nvSpPr>
          <p:cNvPr id="36" name="Body Level One…"/>
          <p:cNvSpPr txBox="1">
            <a:spLocks noGrp="1"/>
          </p:cNvSpPr>
          <p:nvPr>
            <p:ph type="body" sz="quarter" idx="1"/>
          </p:nvPr>
        </p:nvSpPr>
        <p:spPr>
          <a:xfrm>
            <a:off x="761067" y="1698314"/>
            <a:ext cx="1836723" cy="293608"/>
          </a:xfrm>
          <a:prstGeom prst="rect">
            <a:avLst/>
          </a:prstGeom>
        </p:spPr>
        <p:txBody>
          <a:bodyPr lIns="0" tIns="0" rIns="0" bIns="0">
            <a:normAutofit/>
          </a:bodyPr>
          <a:lstStyle>
            <a:lvl1pPr>
              <a:spcBef>
                <a:spcPts val="600"/>
              </a:spcBef>
              <a:defRPr>
                <a:solidFill>
                  <a:schemeClr val="accent5">
                    <a:lumOff val="44000"/>
                  </a:schemeClr>
                </a:solidFill>
              </a:defRPr>
            </a:lvl1pPr>
            <a:lvl2pPr>
              <a:spcBef>
                <a:spcPts val="600"/>
              </a:spcBef>
              <a:defRPr>
                <a:solidFill>
                  <a:schemeClr val="accent5">
                    <a:lumOff val="44000"/>
                  </a:schemeClr>
                </a:solidFill>
              </a:defRPr>
            </a:lvl2pPr>
            <a:lvl3pPr>
              <a:spcBef>
                <a:spcPts val="600"/>
              </a:spcBef>
              <a:defRPr>
                <a:solidFill>
                  <a:schemeClr val="accent5">
                    <a:lumOff val="44000"/>
                  </a:schemeClr>
                </a:solidFill>
              </a:defRPr>
            </a:lvl3pPr>
            <a:lvl4pPr>
              <a:spcBef>
                <a:spcPts val="600"/>
              </a:spcBef>
              <a:defRPr>
                <a:solidFill>
                  <a:schemeClr val="accent5">
                    <a:lumOff val="44000"/>
                  </a:schemeClr>
                </a:solidFill>
              </a:defRPr>
            </a:lvl4pPr>
            <a:lvl5pPr>
              <a:spcBef>
                <a:spcPts val="600"/>
              </a:spcBef>
              <a:defRPr>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37" name="Textplatzhalter 4"/>
          <p:cNvSpPr>
            <a:spLocks noGrp="1"/>
          </p:cNvSpPr>
          <p:nvPr>
            <p:ph type="body" sz="quarter" idx="14"/>
          </p:nvPr>
        </p:nvSpPr>
        <p:spPr>
          <a:xfrm>
            <a:off x="761067" y="2046977"/>
            <a:ext cx="1013100" cy="293608"/>
          </a:xfrm>
          <a:prstGeom prst="rect">
            <a:avLst/>
          </a:prstGeom>
        </p:spPr>
        <p:txBody>
          <a:bodyPr lIns="0" tIns="0" rIns="0" bIns="0">
            <a:normAutofit/>
          </a:bodyPr>
          <a:lstStyle/>
          <a:p>
            <a:pPr>
              <a:spcBef>
                <a:spcPts val="600"/>
              </a:spcBef>
              <a:defRPr>
                <a:solidFill>
                  <a:schemeClr val="accent5">
                    <a:lumOff val="44000"/>
                  </a:schemeClr>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 x Bild &amp; Beschreibung">
    <p:spTree>
      <p:nvGrpSpPr>
        <p:cNvPr id="1" name=""/>
        <p:cNvGrpSpPr/>
        <p:nvPr/>
      </p:nvGrpSpPr>
      <p:grpSpPr>
        <a:xfrm>
          <a:off x="0" y="0"/>
          <a:ext cx="0" cy="0"/>
          <a:chOff x="0" y="0"/>
          <a:chExt cx="0" cy="0"/>
        </a:xfrm>
      </p:grpSpPr>
      <p:sp>
        <p:nvSpPr>
          <p:cNvPr id="40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0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0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11" name="picPorsche"/>
          <p:cNvGrpSpPr/>
          <p:nvPr/>
        </p:nvGrpSpPr>
        <p:grpSpPr>
          <a:xfrm>
            <a:off x="7893023" y="5192400"/>
            <a:ext cx="2002189" cy="150798"/>
            <a:chOff x="0" y="0"/>
            <a:chExt cx="2002188" cy="150797"/>
          </a:xfrm>
        </p:grpSpPr>
        <p:sp>
          <p:nvSpPr>
            <p:cNvPr id="40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1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1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1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414" name="Rechteck 26"/>
          <p:cNvSpPr/>
          <p:nvPr/>
        </p:nvSpPr>
        <p:spPr>
          <a:xfrm>
            <a:off x="2281438" y="842310"/>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5" name="Rechteck 31"/>
          <p:cNvSpPr/>
          <p:nvPr/>
        </p:nvSpPr>
        <p:spPr>
          <a:xfrm>
            <a:off x="2281438" y="188012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6" name="Rechteck 34"/>
          <p:cNvSpPr/>
          <p:nvPr/>
        </p:nvSpPr>
        <p:spPr>
          <a:xfrm>
            <a:off x="2281438" y="2915594"/>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7" name="Rechteck 38"/>
          <p:cNvSpPr/>
          <p:nvPr/>
        </p:nvSpPr>
        <p:spPr>
          <a:xfrm>
            <a:off x="2281438" y="395801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8" name="Rechteck 44"/>
          <p:cNvSpPr/>
          <p:nvPr/>
        </p:nvSpPr>
        <p:spPr>
          <a:xfrm>
            <a:off x="7045614" y="842310"/>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9" name="Rechteck 51"/>
          <p:cNvSpPr/>
          <p:nvPr/>
        </p:nvSpPr>
        <p:spPr>
          <a:xfrm>
            <a:off x="7045614" y="188012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0" name="Rechteck 58"/>
          <p:cNvSpPr/>
          <p:nvPr/>
        </p:nvSpPr>
        <p:spPr>
          <a:xfrm>
            <a:off x="7045614" y="2915594"/>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1" name="Rechteck 61"/>
          <p:cNvSpPr/>
          <p:nvPr/>
        </p:nvSpPr>
        <p:spPr>
          <a:xfrm>
            <a:off x="7045614" y="395801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2" name="Bildplatzhalter 4"/>
          <p:cNvSpPr>
            <a:spLocks noGrp="1"/>
          </p:cNvSpPr>
          <p:nvPr>
            <p:ph type="pic" sz="quarter" idx="13"/>
          </p:nvPr>
        </p:nvSpPr>
        <p:spPr>
          <a:xfrm>
            <a:off x="761069" y="842308"/>
            <a:ext cx="1520370" cy="916419"/>
          </a:xfrm>
          <a:prstGeom prst="rect">
            <a:avLst/>
          </a:prstGeom>
        </p:spPr>
        <p:txBody>
          <a:bodyPr lIns="91439" rIns="91439"/>
          <a:lstStyle/>
          <a:p>
            <a:endParaRPr dirty="0"/>
          </a:p>
        </p:txBody>
      </p:sp>
      <p:sp>
        <p:nvSpPr>
          <p:cNvPr id="423"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424" name="Bildplatzhalter 4"/>
          <p:cNvSpPr>
            <a:spLocks noGrp="1"/>
          </p:cNvSpPr>
          <p:nvPr>
            <p:ph type="pic" sz="quarter" idx="14"/>
          </p:nvPr>
        </p:nvSpPr>
        <p:spPr>
          <a:xfrm>
            <a:off x="761069" y="1884731"/>
            <a:ext cx="1520370" cy="916419"/>
          </a:xfrm>
          <a:prstGeom prst="rect">
            <a:avLst/>
          </a:prstGeom>
        </p:spPr>
        <p:txBody>
          <a:bodyPr lIns="91439" rIns="91439"/>
          <a:lstStyle/>
          <a:p>
            <a:endParaRPr dirty="0"/>
          </a:p>
        </p:txBody>
      </p:sp>
      <p:sp>
        <p:nvSpPr>
          <p:cNvPr id="425" name="Bildplatzhalter 4"/>
          <p:cNvSpPr>
            <a:spLocks noGrp="1"/>
          </p:cNvSpPr>
          <p:nvPr>
            <p:ph type="pic" sz="quarter" idx="15"/>
          </p:nvPr>
        </p:nvSpPr>
        <p:spPr>
          <a:xfrm>
            <a:off x="761069" y="2920199"/>
            <a:ext cx="1520370" cy="916419"/>
          </a:xfrm>
          <a:prstGeom prst="rect">
            <a:avLst/>
          </a:prstGeom>
        </p:spPr>
        <p:txBody>
          <a:bodyPr lIns="91439" rIns="91439"/>
          <a:lstStyle/>
          <a:p>
            <a:endParaRPr dirty="0"/>
          </a:p>
        </p:txBody>
      </p:sp>
      <p:sp>
        <p:nvSpPr>
          <p:cNvPr id="426" name="Bildplatzhalter 4"/>
          <p:cNvSpPr>
            <a:spLocks noGrp="1"/>
          </p:cNvSpPr>
          <p:nvPr>
            <p:ph type="pic" sz="quarter" idx="16"/>
          </p:nvPr>
        </p:nvSpPr>
        <p:spPr>
          <a:xfrm>
            <a:off x="761069" y="3962620"/>
            <a:ext cx="1520370" cy="916419"/>
          </a:xfrm>
          <a:prstGeom prst="rect">
            <a:avLst/>
          </a:prstGeom>
        </p:spPr>
        <p:txBody>
          <a:bodyPr lIns="91439" rIns="91439"/>
          <a:lstStyle/>
          <a:p>
            <a:endParaRPr dirty="0"/>
          </a:p>
        </p:txBody>
      </p:sp>
      <p:sp>
        <p:nvSpPr>
          <p:cNvPr id="427" name="Bildplatzhalter 4"/>
          <p:cNvSpPr>
            <a:spLocks noGrp="1"/>
          </p:cNvSpPr>
          <p:nvPr>
            <p:ph type="pic" sz="quarter" idx="17"/>
          </p:nvPr>
        </p:nvSpPr>
        <p:spPr>
          <a:xfrm>
            <a:off x="5525246" y="842308"/>
            <a:ext cx="1520370" cy="916419"/>
          </a:xfrm>
          <a:prstGeom prst="rect">
            <a:avLst/>
          </a:prstGeom>
        </p:spPr>
        <p:txBody>
          <a:bodyPr lIns="91439" rIns="91439"/>
          <a:lstStyle/>
          <a:p>
            <a:endParaRPr dirty="0"/>
          </a:p>
        </p:txBody>
      </p:sp>
      <p:sp>
        <p:nvSpPr>
          <p:cNvPr id="428" name="Bildplatzhalter 4"/>
          <p:cNvSpPr>
            <a:spLocks noGrp="1"/>
          </p:cNvSpPr>
          <p:nvPr>
            <p:ph type="pic" sz="quarter" idx="18"/>
          </p:nvPr>
        </p:nvSpPr>
        <p:spPr>
          <a:xfrm>
            <a:off x="5525246" y="1882429"/>
            <a:ext cx="1520370" cy="916419"/>
          </a:xfrm>
          <a:prstGeom prst="rect">
            <a:avLst/>
          </a:prstGeom>
        </p:spPr>
        <p:txBody>
          <a:bodyPr lIns="91439" rIns="91439"/>
          <a:lstStyle/>
          <a:p>
            <a:endParaRPr dirty="0"/>
          </a:p>
        </p:txBody>
      </p:sp>
      <p:sp>
        <p:nvSpPr>
          <p:cNvPr id="429" name="Bildplatzhalter 4"/>
          <p:cNvSpPr>
            <a:spLocks noGrp="1"/>
          </p:cNvSpPr>
          <p:nvPr>
            <p:ph type="pic" sz="quarter" idx="19"/>
          </p:nvPr>
        </p:nvSpPr>
        <p:spPr>
          <a:xfrm>
            <a:off x="5525246" y="2917897"/>
            <a:ext cx="1520370" cy="916419"/>
          </a:xfrm>
          <a:prstGeom prst="rect">
            <a:avLst/>
          </a:prstGeom>
        </p:spPr>
        <p:txBody>
          <a:bodyPr lIns="91439" rIns="91439"/>
          <a:lstStyle/>
          <a:p>
            <a:endParaRPr dirty="0"/>
          </a:p>
        </p:txBody>
      </p:sp>
      <p:sp>
        <p:nvSpPr>
          <p:cNvPr id="430" name="Bildplatzhalter 4"/>
          <p:cNvSpPr>
            <a:spLocks noGrp="1"/>
          </p:cNvSpPr>
          <p:nvPr>
            <p:ph type="pic" sz="quarter" idx="20"/>
          </p:nvPr>
        </p:nvSpPr>
        <p:spPr>
          <a:xfrm>
            <a:off x="5525246" y="3958016"/>
            <a:ext cx="1520370" cy="916419"/>
          </a:xfrm>
          <a:prstGeom prst="rect">
            <a:avLst/>
          </a:prstGeom>
        </p:spPr>
        <p:txBody>
          <a:bodyPr lIns="91439" rIns="91439"/>
          <a:lstStyle/>
          <a:p>
            <a:endParaRPr dirty="0"/>
          </a:p>
        </p:txBody>
      </p:sp>
      <p:sp>
        <p:nvSpPr>
          <p:cNvPr id="431" name="Body Level One…"/>
          <p:cNvSpPr txBox="1">
            <a:spLocks noGrp="1"/>
          </p:cNvSpPr>
          <p:nvPr>
            <p:ph type="body" sz="quarter" idx="1"/>
          </p:nvPr>
        </p:nvSpPr>
        <p:spPr>
          <a:xfrm>
            <a:off x="2569845" y="95214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432" name="Textplatzhalter 35"/>
          <p:cNvSpPr>
            <a:spLocks noGrp="1"/>
          </p:cNvSpPr>
          <p:nvPr>
            <p:ph type="body" sz="quarter" idx="21"/>
          </p:nvPr>
        </p:nvSpPr>
        <p:spPr>
          <a:xfrm>
            <a:off x="2569843"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3" name="Textplatzhalter 26"/>
          <p:cNvSpPr>
            <a:spLocks noGrp="1"/>
          </p:cNvSpPr>
          <p:nvPr>
            <p:ph type="body" sz="quarter" idx="22"/>
          </p:nvPr>
        </p:nvSpPr>
        <p:spPr>
          <a:xfrm>
            <a:off x="2569845" y="1995035"/>
            <a:ext cx="2530834" cy="277000"/>
          </a:xfrm>
          <a:prstGeom prst="rect">
            <a:avLst/>
          </a:prstGeom>
        </p:spPr>
        <p:txBody>
          <a:bodyPr lIns="0" tIns="0" rIns="0" bIns="0">
            <a:normAutofit/>
          </a:bodyPr>
          <a:lstStyle/>
          <a:p>
            <a:pPr defTabSz="1017087">
              <a:lnSpc>
                <a:spcPct val="100000"/>
              </a:lnSpc>
              <a:defRPr b="1"/>
            </a:pPr>
            <a:endParaRPr/>
          </a:p>
        </p:txBody>
      </p:sp>
      <p:sp>
        <p:nvSpPr>
          <p:cNvPr id="434" name="Textplatzhalter 35"/>
          <p:cNvSpPr>
            <a:spLocks noGrp="1"/>
          </p:cNvSpPr>
          <p:nvPr>
            <p:ph type="body" sz="quarter" idx="23"/>
          </p:nvPr>
        </p:nvSpPr>
        <p:spPr>
          <a:xfrm>
            <a:off x="2569843"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5" name="Textplatzhalter 26"/>
          <p:cNvSpPr>
            <a:spLocks noGrp="1"/>
          </p:cNvSpPr>
          <p:nvPr>
            <p:ph type="body" sz="quarter" idx="24"/>
          </p:nvPr>
        </p:nvSpPr>
        <p:spPr>
          <a:xfrm>
            <a:off x="2569845" y="3028276"/>
            <a:ext cx="2530834" cy="277000"/>
          </a:xfrm>
          <a:prstGeom prst="rect">
            <a:avLst/>
          </a:prstGeom>
        </p:spPr>
        <p:txBody>
          <a:bodyPr lIns="0" tIns="0" rIns="0" bIns="0">
            <a:normAutofit/>
          </a:bodyPr>
          <a:lstStyle/>
          <a:p>
            <a:pPr defTabSz="1017087">
              <a:lnSpc>
                <a:spcPct val="100000"/>
              </a:lnSpc>
              <a:defRPr b="1"/>
            </a:pPr>
            <a:endParaRPr/>
          </a:p>
        </p:txBody>
      </p:sp>
      <p:sp>
        <p:nvSpPr>
          <p:cNvPr id="436" name="Textplatzhalter 35"/>
          <p:cNvSpPr>
            <a:spLocks noGrp="1"/>
          </p:cNvSpPr>
          <p:nvPr>
            <p:ph type="body" sz="quarter" idx="25"/>
          </p:nvPr>
        </p:nvSpPr>
        <p:spPr>
          <a:xfrm>
            <a:off x="2569843"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7" name="Textplatzhalter 26"/>
          <p:cNvSpPr>
            <a:spLocks noGrp="1"/>
          </p:cNvSpPr>
          <p:nvPr>
            <p:ph type="body" sz="quarter" idx="26"/>
          </p:nvPr>
        </p:nvSpPr>
        <p:spPr>
          <a:xfrm>
            <a:off x="2569845" y="4068166"/>
            <a:ext cx="2530834" cy="277000"/>
          </a:xfrm>
          <a:prstGeom prst="rect">
            <a:avLst/>
          </a:prstGeom>
        </p:spPr>
        <p:txBody>
          <a:bodyPr lIns="0" tIns="0" rIns="0" bIns="0">
            <a:normAutofit/>
          </a:bodyPr>
          <a:lstStyle/>
          <a:p>
            <a:pPr defTabSz="1017087">
              <a:lnSpc>
                <a:spcPct val="100000"/>
              </a:lnSpc>
              <a:defRPr b="1"/>
            </a:pPr>
            <a:endParaRPr/>
          </a:p>
        </p:txBody>
      </p:sp>
      <p:sp>
        <p:nvSpPr>
          <p:cNvPr id="438" name="Textplatzhalter 35"/>
          <p:cNvSpPr>
            <a:spLocks noGrp="1"/>
          </p:cNvSpPr>
          <p:nvPr>
            <p:ph type="body" sz="quarter" idx="27"/>
          </p:nvPr>
        </p:nvSpPr>
        <p:spPr>
          <a:xfrm>
            <a:off x="2569843"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9" name="Textplatzhalter 26"/>
          <p:cNvSpPr>
            <a:spLocks noGrp="1"/>
          </p:cNvSpPr>
          <p:nvPr>
            <p:ph type="body" sz="quarter" idx="28"/>
          </p:nvPr>
        </p:nvSpPr>
        <p:spPr>
          <a:xfrm>
            <a:off x="7334022" y="952143"/>
            <a:ext cx="2530834" cy="277000"/>
          </a:xfrm>
          <a:prstGeom prst="rect">
            <a:avLst/>
          </a:prstGeom>
        </p:spPr>
        <p:txBody>
          <a:bodyPr lIns="0" tIns="0" rIns="0" bIns="0">
            <a:normAutofit/>
          </a:bodyPr>
          <a:lstStyle/>
          <a:p>
            <a:pPr defTabSz="1017087">
              <a:lnSpc>
                <a:spcPct val="100000"/>
              </a:lnSpc>
              <a:defRPr b="1"/>
            </a:pPr>
            <a:endParaRPr/>
          </a:p>
        </p:txBody>
      </p:sp>
      <p:sp>
        <p:nvSpPr>
          <p:cNvPr id="440" name="Textplatzhalter 35"/>
          <p:cNvSpPr>
            <a:spLocks noGrp="1"/>
          </p:cNvSpPr>
          <p:nvPr>
            <p:ph type="body" sz="quarter" idx="29"/>
          </p:nvPr>
        </p:nvSpPr>
        <p:spPr>
          <a:xfrm>
            <a:off x="7334021"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1" name="Textplatzhalter 26"/>
          <p:cNvSpPr>
            <a:spLocks noGrp="1"/>
          </p:cNvSpPr>
          <p:nvPr>
            <p:ph type="body" sz="quarter" idx="30"/>
          </p:nvPr>
        </p:nvSpPr>
        <p:spPr>
          <a:xfrm>
            <a:off x="7334022" y="1995035"/>
            <a:ext cx="2530834" cy="277000"/>
          </a:xfrm>
          <a:prstGeom prst="rect">
            <a:avLst/>
          </a:prstGeom>
        </p:spPr>
        <p:txBody>
          <a:bodyPr lIns="0" tIns="0" rIns="0" bIns="0">
            <a:normAutofit/>
          </a:bodyPr>
          <a:lstStyle/>
          <a:p>
            <a:pPr defTabSz="1017087">
              <a:lnSpc>
                <a:spcPct val="100000"/>
              </a:lnSpc>
              <a:defRPr b="1"/>
            </a:pPr>
            <a:endParaRPr/>
          </a:p>
        </p:txBody>
      </p:sp>
      <p:sp>
        <p:nvSpPr>
          <p:cNvPr id="442" name="Textplatzhalter 35"/>
          <p:cNvSpPr>
            <a:spLocks noGrp="1"/>
          </p:cNvSpPr>
          <p:nvPr>
            <p:ph type="body" sz="quarter" idx="31"/>
          </p:nvPr>
        </p:nvSpPr>
        <p:spPr>
          <a:xfrm>
            <a:off x="7334021"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3" name="Textplatzhalter 26"/>
          <p:cNvSpPr>
            <a:spLocks noGrp="1"/>
          </p:cNvSpPr>
          <p:nvPr>
            <p:ph type="body" sz="quarter" idx="32"/>
          </p:nvPr>
        </p:nvSpPr>
        <p:spPr>
          <a:xfrm>
            <a:off x="7334022" y="3028276"/>
            <a:ext cx="2530834" cy="277000"/>
          </a:xfrm>
          <a:prstGeom prst="rect">
            <a:avLst/>
          </a:prstGeom>
        </p:spPr>
        <p:txBody>
          <a:bodyPr lIns="0" tIns="0" rIns="0" bIns="0">
            <a:normAutofit/>
          </a:bodyPr>
          <a:lstStyle/>
          <a:p>
            <a:pPr defTabSz="1017087">
              <a:lnSpc>
                <a:spcPct val="100000"/>
              </a:lnSpc>
              <a:defRPr b="1"/>
            </a:pPr>
            <a:endParaRPr/>
          </a:p>
        </p:txBody>
      </p:sp>
      <p:sp>
        <p:nvSpPr>
          <p:cNvPr id="444" name="Textplatzhalter 35"/>
          <p:cNvSpPr>
            <a:spLocks noGrp="1"/>
          </p:cNvSpPr>
          <p:nvPr>
            <p:ph type="body" sz="quarter" idx="33"/>
          </p:nvPr>
        </p:nvSpPr>
        <p:spPr>
          <a:xfrm>
            <a:off x="7334021"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5" name="Textplatzhalter 26"/>
          <p:cNvSpPr>
            <a:spLocks noGrp="1"/>
          </p:cNvSpPr>
          <p:nvPr>
            <p:ph type="body" sz="quarter" idx="34"/>
          </p:nvPr>
        </p:nvSpPr>
        <p:spPr>
          <a:xfrm>
            <a:off x="7334022" y="4068166"/>
            <a:ext cx="2530834" cy="277000"/>
          </a:xfrm>
          <a:prstGeom prst="rect">
            <a:avLst/>
          </a:prstGeom>
        </p:spPr>
        <p:txBody>
          <a:bodyPr lIns="0" tIns="0" rIns="0" bIns="0">
            <a:normAutofit/>
          </a:bodyPr>
          <a:lstStyle/>
          <a:p>
            <a:pPr defTabSz="1017087">
              <a:lnSpc>
                <a:spcPct val="100000"/>
              </a:lnSpc>
              <a:defRPr b="1"/>
            </a:pPr>
            <a:endParaRPr/>
          </a:p>
        </p:txBody>
      </p:sp>
      <p:sp>
        <p:nvSpPr>
          <p:cNvPr id="446" name="Textplatzhalter 35"/>
          <p:cNvSpPr>
            <a:spLocks noGrp="1"/>
          </p:cNvSpPr>
          <p:nvPr>
            <p:ph type="body" sz="quarter" idx="35"/>
          </p:nvPr>
        </p:nvSpPr>
        <p:spPr>
          <a:xfrm>
            <a:off x="7334021"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rojektteam">
    <p:spTree>
      <p:nvGrpSpPr>
        <p:cNvPr id="1" name=""/>
        <p:cNvGrpSpPr/>
        <p:nvPr/>
      </p:nvGrpSpPr>
      <p:grpSpPr>
        <a:xfrm>
          <a:off x="0" y="0"/>
          <a:ext cx="0" cy="0"/>
          <a:chOff x="0" y="0"/>
          <a:chExt cx="0" cy="0"/>
        </a:xfrm>
      </p:grpSpPr>
      <p:sp>
        <p:nvSpPr>
          <p:cNvPr id="4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96" name="picPorsche"/>
          <p:cNvGrpSpPr/>
          <p:nvPr/>
        </p:nvGrpSpPr>
        <p:grpSpPr>
          <a:xfrm>
            <a:off x="7893023" y="5192400"/>
            <a:ext cx="2002189" cy="150798"/>
            <a:chOff x="0" y="0"/>
            <a:chExt cx="2002188" cy="150797"/>
          </a:xfrm>
        </p:grpSpPr>
        <p:sp>
          <p:nvSpPr>
            <p:cNvPr id="4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97"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9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499"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00"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501" name="Bildplatzhalter 4"/>
          <p:cNvSpPr>
            <a:spLocks noGrp="1"/>
          </p:cNvSpPr>
          <p:nvPr>
            <p:ph type="pic" sz="quarter" idx="14"/>
          </p:nvPr>
        </p:nvSpPr>
        <p:spPr>
          <a:xfrm>
            <a:off x="761069" y="2920201"/>
            <a:ext cx="1520370" cy="1958839"/>
          </a:xfrm>
          <a:prstGeom prst="rect">
            <a:avLst/>
          </a:prstGeom>
        </p:spPr>
        <p:txBody>
          <a:bodyPr lIns="91439" rIns="91439"/>
          <a:lstStyle/>
          <a:p>
            <a:endParaRPr dirty="0"/>
          </a:p>
        </p:txBody>
      </p:sp>
      <p:sp>
        <p:nvSpPr>
          <p:cNvPr id="502" name="Bildplatzhalter 4"/>
          <p:cNvSpPr>
            <a:spLocks noGrp="1"/>
          </p:cNvSpPr>
          <p:nvPr>
            <p:ph type="pic" sz="quarter" idx="15"/>
          </p:nvPr>
        </p:nvSpPr>
        <p:spPr>
          <a:xfrm>
            <a:off x="5525246" y="842307"/>
            <a:ext cx="1520370" cy="1958840"/>
          </a:xfrm>
          <a:prstGeom prst="rect">
            <a:avLst/>
          </a:prstGeom>
        </p:spPr>
        <p:txBody>
          <a:bodyPr lIns="91439" rIns="91439"/>
          <a:lstStyle/>
          <a:p>
            <a:endParaRPr dirty="0"/>
          </a:p>
        </p:txBody>
      </p:sp>
      <p:sp>
        <p:nvSpPr>
          <p:cNvPr id="503" name="Bildplatzhalter 4"/>
          <p:cNvSpPr>
            <a:spLocks noGrp="1"/>
          </p:cNvSpPr>
          <p:nvPr>
            <p:ph type="pic" sz="quarter" idx="16"/>
          </p:nvPr>
        </p:nvSpPr>
        <p:spPr>
          <a:xfrm>
            <a:off x="5525246" y="2920201"/>
            <a:ext cx="1520370" cy="1958839"/>
          </a:xfrm>
          <a:prstGeom prst="rect">
            <a:avLst/>
          </a:prstGeom>
        </p:spPr>
        <p:txBody>
          <a:bodyPr lIns="91439" rIns="91439"/>
          <a:lstStyle/>
          <a:p>
            <a:endParaRPr dirty="0"/>
          </a:p>
        </p:txBody>
      </p:sp>
      <p:sp>
        <p:nvSpPr>
          <p:cNvPr id="5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eckbrief">
    <p:spTree>
      <p:nvGrpSpPr>
        <p:cNvPr id="1" name=""/>
        <p:cNvGrpSpPr/>
        <p:nvPr/>
      </p:nvGrpSpPr>
      <p:grpSpPr>
        <a:xfrm>
          <a:off x="0" y="0"/>
          <a:ext cx="0" cy="0"/>
          <a:chOff x="0" y="0"/>
          <a:chExt cx="0" cy="0"/>
        </a:xfrm>
      </p:grpSpPr>
      <p:sp>
        <p:nvSpPr>
          <p:cNvPr id="51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1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1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21" name="picPorsche"/>
          <p:cNvGrpSpPr/>
          <p:nvPr/>
        </p:nvGrpSpPr>
        <p:grpSpPr>
          <a:xfrm>
            <a:off x="7893023" y="5192400"/>
            <a:ext cx="2002189" cy="150798"/>
            <a:chOff x="0" y="0"/>
            <a:chExt cx="2002188" cy="150797"/>
          </a:xfrm>
        </p:grpSpPr>
        <p:sp>
          <p:nvSpPr>
            <p:cNvPr id="51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2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2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24"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25" name="Bildplatzhalter 4"/>
          <p:cNvSpPr>
            <a:spLocks noGrp="1"/>
          </p:cNvSpPr>
          <p:nvPr>
            <p:ph type="pic" sz="quarter" idx="13"/>
          </p:nvPr>
        </p:nvSpPr>
        <p:spPr>
          <a:xfrm>
            <a:off x="7134224" y="1129482"/>
            <a:ext cx="2760664" cy="1294762"/>
          </a:xfrm>
          <a:prstGeom prst="rect">
            <a:avLst/>
          </a:prstGeom>
        </p:spPr>
        <p:txBody>
          <a:bodyPr lIns="91439" rIns="91439"/>
          <a:lstStyle/>
          <a:p>
            <a:endParaRPr dirty="0"/>
          </a:p>
        </p:txBody>
      </p:sp>
      <p:sp>
        <p:nvSpPr>
          <p:cNvPr id="526"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Organigramm">
    <p:spTree>
      <p:nvGrpSpPr>
        <p:cNvPr id="1" name=""/>
        <p:cNvGrpSpPr/>
        <p:nvPr/>
      </p:nvGrpSpPr>
      <p:grpSpPr>
        <a:xfrm>
          <a:off x="0" y="0"/>
          <a:ext cx="0" cy="0"/>
          <a:chOff x="0" y="0"/>
          <a:chExt cx="0" cy="0"/>
        </a:xfrm>
      </p:grpSpPr>
      <p:sp>
        <p:nvSpPr>
          <p:cNvPr id="53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3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3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3" name="picPorsche"/>
          <p:cNvGrpSpPr/>
          <p:nvPr/>
        </p:nvGrpSpPr>
        <p:grpSpPr>
          <a:xfrm>
            <a:off x="7893023" y="5192400"/>
            <a:ext cx="2002189" cy="150798"/>
            <a:chOff x="0" y="0"/>
            <a:chExt cx="2002188" cy="150797"/>
          </a:xfrm>
        </p:grpSpPr>
        <p:sp>
          <p:nvSpPr>
            <p:cNvPr id="53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4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4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46" name="Rechteck 18"/>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47" name="Bildplatzhalter 4"/>
          <p:cNvSpPr>
            <a:spLocks noGrp="1"/>
          </p:cNvSpPr>
          <p:nvPr>
            <p:ph type="pic" sz="quarter" idx="13"/>
          </p:nvPr>
        </p:nvSpPr>
        <p:spPr>
          <a:xfrm>
            <a:off x="3654880" y="1131398"/>
            <a:ext cx="1445648" cy="1049428"/>
          </a:xfrm>
          <a:prstGeom prst="rect">
            <a:avLst/>
          </a:prstGeom>
        </p:spPr>
        <p:txBody>
          <a:bodyPr lIns="91439" rIns="91439"/>
          <a:lstStyle/>
          <a:p>
            <a:endParaRPr dirty="0"/>
          </a:p>
        </p:txBody>
      </p:sp>
      <p:sp>
        <p:nvSpPr>
          <p:cNvPr id="54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549" name="Bildplatzhalter 4"/>
          <p:cNvSpPr>
            <a:spLocks noGrp="1"/>
          </p:cNvSpPr>
          <p:nvPr>
            <p:ph type="pic" sz="quarter" idx="14"/>
          </p:nvPr>
        </p:nvSpPr>
        <p:spPr>
          <a:xfrm>
            <a:off x="1047750" y="2578746"/>
            <a:ext cx="1441880" cy="1130658"/>
          </a:xfrm>
          <a:prstGeom prst="rect">
            <a:avLst/>
          </a:prstGeom>
        </p:spPr>
        <p:txBody>
          <a:bodyPr lIns="91439" rIns="91439"/>
          <a:lstStyle/>
          <a:p>
            <a:endParaRPr dirty="0"/>
          </a:p>
        </p:txBody>
      </p:sp>
      <p:sp>
        <p:nvSpPr>
          <p:cNvPr id="550" name="Bildplatzhalter 4"/>
          <p:cNvSpPr>
            <a:spLocks noGrp="1"/>
          </p:cNvSpPr>
          <p:nvPr>
            <p:ph type="pic" sz="quarter" idx="15"/>
          </p:nvPr>
        </p:nvSpPr>
        <p:spPr>
          <a:xfrm>
            <a:off x="2901519" y="2578746"/>
            <a:ext cx="1441881" cy="1130658"/>
          </a:xfrm>
          <a:prstGeom prst="rect">
            <a:avLst/>
          </a:prstGeom>
        </p:spPr>
        <p:txBody>
          <a:bodyPr lIns="91439" rIns="91439"/>
          <a:lstStyle/>
          <a:p>
            <a:endParaRPr dirty="0"/>
          </a:p>
        </p:txBody>
      </p:sp>
      <p:sp>
        <p:nvSpPr>
          <p:cNvPr id="551" name="Bildplatzhalter 4"/>
          <p:cNvSpPr>
            <a:spLocks noGrp="1"/>
          </p:cNvSpPr>
          <p:nvPr>
            <p:ph type="pic" sz="quarter" idx="16"/>
          </p:nvPr>
        </p:nvSpPr>
        <p:spPr>
          <a:xfrm>
            <a:off x="4745151" y="2578746"/>
            <a:ext cx="1441880" cy="1130658"/>
          </a:xfrm>
          <a:prstGeom prst="rect">
            <a:avLst/>
          </a:prstGeom>
        </p:spPr>
        <p:txBody>
          <a:bodyPr lIns="91439" rIns="91439"/>
          <a:lstStyle/>
          <a:p>
            <a:endParaRPr dirty="0"/>
          </a:p>
        </p:txBody>
      </p:sp>
      <p:sp>
        <p:nvSpPr>
          <p:cNvPr id="552" name="Bildplatzhalter 4"/>
          <p:cNvSpPr>
            <a:spLocks noGrp="1"/>
          </p:cNvSpPr>
          <p:nvPr>
            <p:ph type="pic" sz="quarter" idx="17"/>
          </p:nvPr>
        </p:nvSpPr>
        <p:spPr>
          <a:xfrm>
            <a:off x="6595287" y="2578746"/>
            <a:ext cx="1441880" cy="1130658"/>
          </a:xfrm>
          <a:prstGeom prst="rect">
            <a:avLst/>
          </a:prstGeom>
        </p:spPr>
        <p:txBody>
          <a:bodyPr lIns="91439" rIns="91439"/>
          <a:lstStyle/>
          <a:p>
            <a:endParaRPr dirty="0"/>
          </a:p>
        </p:txBody>
      </p:sp>
      <p:sp>
        <p:nvSpPr>
          <p:cNvPr id="553" name="Bildplatzhalter 4"/>
          <p:cNvSpPr>
            <a:spLocks noGrp="1"/>
          </p:cNvSpPr>
          <p:nvPr>
            <p:ph type="pic" sz="quarter" idx="18"/>
          </p:nvPr>
        </p:nvSpPr>
        <p:spPr>
          <a:xfrm>
            <a:off x="8439739" y="2578746"/>
            <a:ext cx="1441880" cy="1130658"/>
          </a:xfrm>
          <a:prstGeom prst="rect">
            <a:avLst/>
          </a:prstGeom>
        </p:spPr>
        <p:txBody>
          <a:bodyPr lIns="91439" rIns="91439"/>
          <a:lstStyle/>
          <a:p>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ext &amp; Bild (weiß)">
    <p:spTree>
      <p:nvGrpSpPr>
        <p:cNvPr id="1" name=""/>
        <p:cNvGrpSpPr/>
        <p:nvPr/>
      </p:nvGrpSpPr>
      <p:grpSpPr>
        <a:xfrm>
          <a:off x="0" y="0"/>
          <a:ext cx="0" cy="0"/>
          <a:chOff x="0" y="0"/>
          <a:chExt cx="0" cy="0"/>
        </a:xfrm>
      </p:grpSpPr>
      <p:sp>
        <p:nvSpPr>
          <p:cNvPr id="585"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86"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87"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95" name="picPorsche"/>
          <p:cNvGrpSpPr/>
          <p:nvPr/>
        </p:nvGrpSpPr>
        <p:grpSpPr>
          <a:xfrm>
            <a:off x="7893023" y="5192400"/>
            <a:ext cx="2002189" cy="150798"/>
            <a:chOff x="0" y="0"/>
            <a:chExt cx="2002188" cy="150797"/>
          </a:xfrm>
        </p:grpSpPr>
        <p:sp>
          <p:nvSpPr>
            <p:cNvPr id="588"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89"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0"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1"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2"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3"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4"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96"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97"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98" name="Rechteck 7"/>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99" name="Bildplatzhalter 21"/>
          <p:cNvSpPr>
            <a:spLocks noGrp="1"/>
          </p:cNvSpPr>
          <p:nvPr>
            <p:ph type="pic" sz="half" idx="13"/>
          </p:nvPr>
        </p:nvSpPr>
        <p:spPr>
          <a:xfrm>
            <a:off x="768301" y="847607"/>
            <a:ext cx="9402813" cy="2148165"/>
          </a:xfrm>
          <a:prstGeom prst="rect">
            <a:avLst/>
          </a:prstGeom>
        </p:spPr>
        <p:txBody>
          <a:bodyPr lIns="91439" rIns="91439"/>
          <a:lstStyle/>
          <a:p>
            <a:endParaRPr dirty="0"/>
          </a:p>
        </p:txBody>
      </p:sp>
      <p:pic>
        <p:nvPicPr>
          <p:cNvPr id="600" name="Grafik 9" descr="Grafik 9"/>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4361" y="3313667"/>
            <a:ext cx="443788" cy="423805"/>
          </a:xfrm>
          <a:prstGeom prst="rect">
            <a:avLst/>
          </a:prstGeom>
          <a:ln w="12700">
            <a:miter lim="400000"/>
          </a:ln>
        </p:spPr>
      </p:pic>
      <p:sp>
        <p:nvSpPr>
          <p:cNvPr id="601" name="Body Level One…"/>
          <p:cNvSpPr txBox="1">
            <a:spLocks noGrp="1"/>
          </p:cNvSpPr>
          <p:nvPr>
            <p:ph type="body" sz="quarter" idx="1"/>
          </p:nvPr>
        </p:nvSpPr>
        <p:spPr>
          <a:xfrm>
            <a:off x="1811565" y="3313665"/>
            <a:ext cx="1986711" cy="492572"/>
          </a:xfrm>
          <a:prstGeom prst="rect">
            <a:avLst/>
          </a:prstGeom>
        </p:spPr>
        <p:txBody>
          <a:bodyPr lIns="0" tIns="0" rIns="0" bIns="0" anchor="ctr">
            <a:normAutofit/>
          </a:bodyPr>
          <a:lstStyle>
            <a:lvl1pPr>
              <a:defRPr b="1"/>
            </a:lvl1pPr>
            <a:lvl2pPr marL="640684" indent="-240256">
              <a:defRPr b="1"/>
            </a:lvl2pPr>
            <a:lvl3pPr marL="1241326" indent="-240256">
              <a:buChar char="▪"/>
              <a:defRPr b="1"/>
            </a:lvl3pPr>
            <a:lvl4pPr marL="574040" indent="-215265">
              <a:defRPr b="1"/>
            </a:lvl4pPr>
            <a:lvl5pPr marL="755877" indent="-215265">
              <a:defRPr b="1"/>
            </a:lvl5pPr>
          </a:lstStyle>
          <a:p>
            <a:r>
              <a:t>Body Level One</a:t>
            </a:r>
          </a:p>
          <a:p>
            <a:pPr lvl="1"/>
            <a:r>
              <a:t>Body Level Two</a:t>
            </a:r>
          </a:p>
          <a:p>
            <a:pPr lvl="2"/>
            <a:r>
              <a:t>Body Level Three</a:t>
            </a:r>
          </a:p>
          <a:p>
            <a:pPr lvl="3"/>
            <a:r>
              <a:t>Body Level Four</a:t>
            </a:r>
          </a:p>
          <a:p>
            <a:pPr lvl="4"/>
            <a:r>
              <a:t>Body Level Five</a:t>
            </a:r>
          </a:p>
        </p:txBody>
      </p:sp>
      <p:sp>
        <p:nvSpPr>
          <p:cNvPr id="602" name="Textplatzhalter 3"/>
          <p:cNvSpPr>
            <a:spLocks noGrp="1"/>
          </p:cNvSpPr>
          <p:nvPr>
            <p:ph type="body" sz="quarter" idx="14"/>
          </p:nvPr>
        </p:nvSpPr>
        <p:spPr>
          <a:xfrm>
            <a:off x="4089400" y="3313665"/>
            <a:ext cx="2760664"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3" name="Textplatzhalter 3"/>
          <p:cNvSpPr>
            <a:spLocks noGrp="1"/>
          </p:cNvSpPr>
          <p:nvPr>
            <p:ph type="body" sz="quarter" idx="15"/>
          </p:nvPr>
        </p:nvSpPr>
        <p:spPr>
          <a:xfrm>
            <a:off x="7139226" y="3313665"/>
            <a:ext cx="2749313"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2 x Bild">
    <p:spTree>
      <p:nvGrpSpPr>
        <p:cNvPr id="1" name=""/>
        <p:cNvGrpSpPr/>
        <p:nvPr/>
      </p:nvGrpSpPr>
      <p:grpSpPr>
        <a:xfrm>
          <a:off x="0" y="0"/>
          <a:ext cx="0" cy="0"/>
          <a:chOff x="0" y="0"/>
          <a:chExt cx="0" cy="0"/>
        </a:xfrm>
      </p:grpSpPr>
      <p:sp>
        <p:nvSpPr>
          <p:cNvPr id="67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7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67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686" name="picPorsche"/>
          <p:cNvGrpSpPr/>
          <p:nvPr/>
        </p:nvGrpSpPr>
        <p:grpSpPr>
          <a:xfrm>
            <a:off x="7893023" y="5192400"/>
            <a:ext cx="2002189" cy="150798"/>
            <a:chOff x="0" y="0"/>
            <a:chExt cx="2002188" cy="150797"/>
          </a:xfrm>
        </p:grpSpPr>
        <p:sp>
          <p:nvSpPr>
            <p:cNvPr id="67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687"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68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689" name="Bildplatzhalter 21"/>
          <p:cNvSpPr>
            <a:spLocks noGrp="1"/>
          </p:cNvSpPr>
          <p:nvPr>
            <p:ph type="pic" sz="half" idx="13"/>
          </p:nvPr>
        </p:nvSpPr>
        <p:spPr>
          <a:xfrm>
            <a:off x="4530561" y="847606"/>
            <a:ext cx="5640553" cy="4031433"/>
          </a:xfrm>
          <a:prstGeom prst="rect">
            <a:avLst/>
          </a:prstGeom>
        </p:spPr>
        <p:txBody>
          <a:bodyPr lIns="91439" rIns="91439"/>
          <a:lstStyle/>
          <a:p>
            <a:endParaRPr dirty="0"/>
          </a:p>
        </p:txBody>
      </p:sp>
      <p:sp>
        <p:nvSpPr>
          <p:cNvPr id="690" name="Bildplatzhalter 21"/>
          <p:cNvSpPr>
            <a:spLocks noGrp="1"/>
          </p:cNvSpPr>
          <p:nvPr>
            <p:ph type="pic" sz="half" idx="14"/>
          </p:nvPr>
        </p:nvSpPr>
        <p:spPr>
          <a:xfrm>
            <a:off x="768302" y="847343"/>
            <a:ext cx="5631897" cy="4031697"/>
          </a:xfrm>
          <a:prstGeom prst="rect">
            <a:avLst/>
          </a:prstGeom>
        </p:spPr>
        <p:txBody>
          <a:bodyPr lIns="91439" rIns="91439"/>
          <a:lstStyle/>
          <a:p>
            <a:endParaRPr dirty="0"/>
          </a:p>
        </p:txBody>
      </p:sp>
      <p:sp>
        <p:nvSpPr>
          <p:cNvPr id="69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2 x Bild">
    <p:spTree>
      <p:nvGrpSpPr>
        <p:cNvPr id="1" name=""/>
        <p:cNvGrpSpPr/>
        <p:nvPr/>
      </p:nvGrpSpPr>
      <p:grpSpPr>
        <a:xfrm>
          <a:off x="0" y="0"/>
          <a:ext cx="0" cy="0"/>
          <a:chOff x="0" y="0"/>
          <a:chExt cx="0" cy="0"/>
        </a:xfrm>
      </p:grpSpPr>
      <p:sp>
        <p:nvSpPr>
          <p:cNvPr id="69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9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0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08" name="picPorsche"/>
          <p:cNvGrpSpPr/>
          <p:nvPr/>
        </p:nvGrpSpPr>
        <p:grpSpPr>
          <a:xfrm>
            <a:off x="7893023" y="5192400"/>
            <a:ext cx="2002189" cy="150798"/>
            <a:chOff x="0" y="0"/>
            <a:chExt cx="2002188" cy="150797"/>
          </a:xfrm>
        </p:grpSpPr>
        <p:sp>
          <p:nvSpPr>
            <p:cNvPr id="70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09"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10"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711" name="Bildplatzhalter 21"/>
          <p:cNvSpPr>
            <a:spLocks noGrp="1"/>
          </p:cNvSpPr>
          <p:nvPr>
            <p:ph type="pic" idx="13"/>
          </p:nvPr>
        </p:nvSpPr>
        <p:spPr>
          <a:xfrm>
            <a:off x="0" y="-2692"/>
            <a:ext cx="6224210" cy="4881731"/>
          </a:xfrm>
          <a:prstGeom prst="rect">
            <a:avLst/>
          </a:prstGeom>
        </p:spPr>
        <p:txBody>
          <a:bodyPr lIns="91439" rIns="91439"/>
          <a:lstStyle/>
          <a:p>
            <a:endParaRPr dirty="0"/>
          </a:p>
        </p:txBody>
      </p:sp>
      <p:sp>
        <p:nvSpPr>
          <p:cNvPr id="712" name="Bildplatzhalter 21"/>
          <p:cNvSpPr>
            <a:spLocks noGrp="1"/>
          </p:cNvSpPr>
          <p:nvPr>
            <p:ph type="pic" idx="14"/>
          </p:nvPr>
        </p:nvSpPr>
        <p:spPr>
          <a:xfrm>
            <a:off x="3946904" y="0"/>
            <a:ext cx="6224209" cy="4879041"/>
          </a:xfrm>
          <a:prstGeom prst="rect">
            <a:avLst/>
          </a:prstGeom>
        </p:spPr>
        <p:txBody>
          <a:bodyPr lIns="91439" rIns="91439"/>
          <a:lstStyle/>
          <a:p>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3 x Bild">
    <p:spTree>
      <p:nvGrpSpPr>
        <p:cNvPr id="1" name=""/>
        <p:cNvGrpSpPr/>
        <p:nvPr/>
      </p:nvGrpSpPr>
      <p:grpSpPr>
        <a:xfrm>
          <a:off x="0" y="0"/>
          <a:ext cx="0" cy="0"/>
          <a:chOff x="0" y="0"/>
          <a:chExt cx="0" cy="0"/>
        </a:xfrm>
      </p:grpSpPr>
      <p:sp>
        <p:nvSpPr>
          <p:cNvPr id="742"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743"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44"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52" name="picPorsche"/>
          <p:cNvGrpSpPr/>
          <p:nvPr/>
        </p:nvGrpSpPr>
        <p:grpSpPr>
          <a:xfrm>
            <a:off x="7893023" y="5192400"/>
            <a:ext cx="2002189" cy="150798"/>
            <a:chOff x="0" y="0"/>
            <a:chExt cx="2002188" cy="150797"/>
          </a:xfrm>
        </p:grpSpPr>
        <p:sp>
          <p:nvSpPr>
            <p:cNvPr id="745"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6"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7"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8"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9"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0"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1"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53"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54"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755" name="Bildplatzhalter 21"/>
          <p:cNvSpPr>
            <a:spLocks noGrp="1"/>
          </p:cNvSpPr>
          <p:nvPr>
            <p:ph type="pic" sz="half" idx="13"/>
          </p:nvPr>
        </p:nvSpPr>
        <p:spPr>
          <a:xfrm>
            <a:off x="768302" y="847343"/>
            <a:ext cx="5631897" cy="4031697"/>
          </a:xfrm>
          <a:prstGeom prst="rect">
            <a:avLst/>
          </a:prstGeom>
        </p:spPr>
        <p:txBody>
          <a:bodyPr lIns="91439" rIns="91439"/>
          <a:lstStyle/>
          <a:p>
            <a:endParaRPr dirty="0"/>
          </a:p>
        </p:txBody>
      </p:sp>
      <p:sp>
        <p:nvSpPr>
          <p:cNvPr id="756" name="Bildplatzhalter 21"/>
          <p:cNvSpPr>
            <a:spLocks noGrp="1"/>
          </p:cNvSpPr>
          <p:nvPr>
            <p:ph type="pic" sz="quarter" idx="14"/>
          </p:nvPr>
        </p:nvSpPr>
        <p:spPr>
          <a:xfrm>
            <a:off x="4530561" y="847608"/>
            <a:ext cx="5640553" cy="1986009"/>
          </a:xfrm>
          <a:prstGeom prst="rect">
            <a:avLst/>
          </a:prstGeom>
        </p:spPr>
        <p:txBody>
          <a:bodyPr lIns="91439" rIns="91439"/>
          <a:lstStyle/>
          <a:p>
            <a:endParaRPr dirty="0"/>
          </a:p>
        </p:txBody>
      </p:sp>
      <p:sp>
        <p:nvSpPr>
          <p:cNvPr id="757" name="Bildplatzhalter 21"/>
          <p:cNvSpPr>
            <a:spLocks noGrp="1"/>
          </p:cNvSpPr>
          <p:nvPr>
            <p:ph type="pic" sz="quarter" idx="15"/>
          </p:nvPr>
        </p:nvSpPr>
        <p:spPr>
          <a:xfrm>
            <a:off x="5506704" y="2887732"/>
            <a:ext cx="4664409" cy="1991308"/>
          </a:xfrm>
          <a:prstGeom prst="rect">
            <a:avLst/>
          </a:prstGeom>
        </p:spPr>
        <p:txBody>
          <a:bodyPr lIns="91439" rIns="91439"/>
          <a:lstStyle/>
          <a:p>
            <a:endParaRPr dirty="0"/>
          </a:p>
        </p:txBody>
      </p:sp>
      <p:sp>
        <p:nvSpPr>
          <p:cNvPr id="75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leere Folie (weiß)">
    <p:spTree>
      <p:nvGrpSpPr>
        <p:cNvPr id="1" name=""/>
        <p:cNvGrpSpPr/>
        <p:nvPr/>
      </p:nvGrpSpPr>
      <p:grpSpPr>
        <a:xfrm>
          <a:off x="0" y="0"/>
          <a:ext cx="0" cy="0"/>
          <a:chOff x="0" y="0"/>
          <a:chExt cx="0" cy="0"/>
        </a:xfrm>
      </p:grpSpPr>
      <p:sp>
        <p:nvSpPr>
          <p:cNvPr id="80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81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81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819" name="picPorsche"/>
          <p:cNvGrpSpPr/>
          <p:nvPr/>
        </p:nvGrpSpPr>
        <p:grpSpPr>
          <a:xfrm>
            <a:off x="7893023" y="5192400"/>
            <a:ext cx="2002189" cy="150798"/>
            <a:chOff x="0" y="0"/>
            <a:chExt cx="2002188" cy="150797"/>
          </a:xfrm>
        </p:grpSpPr>
        <p:sp>
          <p:nvSpPr>
            <p:cNvPr id="81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820"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821"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822"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823" name="Rechteck 2"/>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elfolie (HL 1-zeilig)">
    <p:spTree>
      <p:nvGrpSpPr>
        <p:cNvPr id="1" name=""/>
        <p:cNvGrpSpPr/>
        <p:nvPr/>
      </p:nvGrpSpPr>
      <p:grpSpPr>
        <a:xfrm>
          <a:off x="0" y="0"/>
          <a:ext cx="0" cy="0"/>
          <a:chOff x="0" y="0"/>
          <a:chExt cx="0" cy="0"/>
        </a:xfrm>
      </p:grpSpPr>
      <p:sp>
        <p:nvSpPr>
          <p:cNvPr id="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 name="picPorsche"/>
          <p:cNvGrpSpPr/>
          <p:nvPr/>
        </p:nvGrpSpPr>
        <p:grpSpPr>
          <a:xfrm>
            <a:off x="7893023" y="5192400"/>
            <a:ext cx="2002189" cy="150798"/>
            <a:chOff x="0" y="0"/>
            <a:chExt cx="2002188" cy="150797"/>
          </a:xfrm>
        </p:grpSpPr>
        <p:sp>
          <p:nvSpPr>
            <p:cNvPr id="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5"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6"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7" name="Rechteck 1"/>
          <p:cNvSpPr/>
          <p:nvPr/>
        </p:nvSpPr>
        <p:spPr>
          <a:xfrm>
            <a:off x="0" y="4878387"/>
            <a:ext cx="947772" cy="842963"/>
          </a:xfrm>
          <a:prstGeom prst="rect">
            <a:avLst/>
          </a:prstGeom>
          <a:solidFill>
            <a:srgbClr val="F2F2F2"/>
          </a:solidFill>
          <a:ln w="12700">
            <a:miter lim="400000"/>
          </a:ln>
        </p:spPr>
        <p:txBody>
          <a:bodyPr lIns="45719" rIns="45719" anchor="ctr"/>
          <a:lstStyle/>
          <a:p>
            <a:pPr algn="ctr"/>
            <a:endParaRPr dirty="0"/>
          </a:p>
        </p:txBody>
      </p:sp>
      <p:sp>
        <p:nvSpPr>
          <p:cNvPr id="58" name="Bildplatzhalter 12"/>
          <p:cNvSpPr>
            <a:spLocks noGrp="1"/>
          </p:cNvSpPr>
          <p:nvPr>
            <p:ph type="pic" idx="13"/>
          </p:nvPr>
        </p:nvSpPr>
        <p:spPr>
          <a:xfrm>
            <a:off x="0" y="0"/>
            <a:ext cx="10171114" cy="4879041"/>
          </a:xfrm>
          <a:prstGeom prst="rect">
            <a:avLst/>
          </a:prstGeom>
        </p:spPr>
        <p:txBody>
          <a:bodyPr lIns="91439" rIns="91439"/>
          <a:lstStyle/>
          <a:p>
            <a:endParaRPr dirty="0"/>
          </a:p>
        </p:txBody>
      </p:sp>
      <p:sp>
        <p:nvSpPr>
          <p:cNvPr id="59" name="Body Level One…"/>
          <p:cNvSpPr txBox="1">
            <a:spLocks noGrp="1"/>
          </p:cNvSpPr>
          <p:nvPr>
            <p:ph type="body" sz="quarter" idx="1"/>
          </p:nvPr>
        </p:nvSpPr>
        <p:spPr>
          <a:xfrm>
            <a:off x="765544" y="1728702"/>
            <a:ext cx="1697198" cy="326565"/>
          </a:xfrm>
          <a:prstGeom prst="rect">
            <a:avLst/>
          </a:prstGeom>
        </p:spPr>
        <p:txBody>
          <a:bodyPr lIns="0" tIns="0" rIns="0" bIns="0">
            <a:normAutofit/>
          </a:bodyPr>
          <a:lstStyle>
            <a:lvl1pPr>
              <a:defRPr sz="2000">
                <a:solidFill>
                  <a:schemeClr val="accent5">
                    <a:lumOff val="44000"/>
                  </a:schemeClr>
                </a:solidFill>
              </a:defRPr>
            </a:lvl1pPr>
            <a:lvl2pPr marL="179388" indent="-179388">
              <a:defRPr sz="2000">
                <a:solidFill>
                  <a:schemeClr val="accent5">
                    <a:lumOff val="44000"/>
                  </a:schemeClr>
                </a:solidFill>
              </a:defRPr>
            </a:lvl2pPr>
            <a:lvl3pPr>
              <a:defRPr sz="2000">
                <a:solidFill>
                  <a:schemeClr val="accent5">
                    <a:lumOff val="44000"/>
                  </a:schemeClr>
                </a:solidFill>
              </a:defRPr>
            </a:lvl3pPr>
            <a:lvl4pPr>
              <a:defRPr sz="2000">
                <a:solidFill>
                  <a:schemeClr val="accent5">
                    <a:lumOff val="44000"/>
                  </a:schemeClr>
                </a:solidFill>
              </a:defRPr>
            </a:lvl4pPr>
            <a:lvl5pPr>
              <a:defRPr sz="2000">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60" name="Title Text"/>
          <p:cNvSpPr txBox="1">
            <a:spLocks noGrp="1"/>
          </p:cNvSpPr>
          <p:nvPr>
            <p:ph type="title"/>
          </p:nvPr>
        </p:nvSpPr>
        <p:spPr>
          <a:xfrm>
            <a:off x="765544" y="774433"/>
            <a:ext cx="6784340" cy="941476"/>
          </a:xfrm>
          <a:prstGeom prst="rect">
            <a:avLst/>
          </a:prstGeom>
        </p:spPr>
        <p:txBody>
          <a:bodyPr lIns="0" tIns="0" rIns="0" bIns="0" anchor="t">
            <a:normAutofit/>
          </a:bodyPr>
          <a:lstStyle>
            <a:lvl1pPr>
              <a:defRPr sz="6000">
                <a:solidFill>
                  <a:schemeClr val="accent5">
                    <a:lumOff val="44000"/>
                  </a:schemeClr>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Agenda (3 Angaben)">
    <p:spTree>
      <p:nvGrpSpPr>
        <p:cNvPr id="1" name=""/>
        <p:cNvGrpSpPr/>
        <p:nvPr/>
      </p:nvGrpSpPr>
      <p:grpSpPr>
        <a:xfrm>
          <a:off x="0" y="0"/>
          <a:ext cx="0" cy="0"/>
          <a:chOff x="0" y="0"/>
          <a:chExt cx="0" cy="0"/>
        </a:xfrm>
      </p:grpSpPr>
      <p:sp>
        <p:nvSpPr>
          <p:cNvPr id="12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2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2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33" name="picPorsche"/>
          <p:cNvGrpSpPr/>
          <p:nvPr/>
        </p:nvGrpSpPr>
        <p:grpSpPr>
          <a:xfrm>
            <a:off x="7893023" y="5192400"/>
            <a:ext cx="2002189" cy="150798"/>
            <a:chOff x="0" y="0"/>
            <a:chExt cx="2002188" cy="150797"/>
          </a:xfrm>
        </p:grpSpPr>
        <p:sp>
          <p:nvSpPr>
            <p:cNvPr id="12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3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3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3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37" name="Body Level One…"/>
          <p:cNvSpPr txBox="1">
            <a:spLocks noGrp="1"/>
          </p:cNvSpPr>
          <p:nvPr>
            <p:ph type="body" sz="quarter" idx="1"/>
          </p:nvPr>
        </p:nvSpPr>
        <p:spPr>
          <a:xfrm>
            <a:off x="6464970" y="1917239"/>
            <a:ext cx="3709846" cy="1315191"/>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platzhalter 4"/>
          <p:cNvSpPr>
            <a:spLocks noGrp="1"/>
          </p:cNvSpPr>
          <p:nvPr>
            <p:ph type="body" sz="quarter" idx="13"/>
          </p:nvPr>
        </p:nvSpPr>
        <p:spPr>
          <a:xfrm>
            <a:off x="7130621" y="3287576"/>
            <a:ext cx="3049429" cy="13081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39" name="Textplatzhalter 2"/>
          <p:cNvSpPr>
            <a:spLocks noGrp="1"/>
          </p:cNvSpPr>
          <p:nvPr>
            <p:ph type="body" sz="quarter" idx="14"/>
          </p:nvPr>
        </p:nvSpPr>
        <p:spPr>
          <a:xfrm>
            <a:off x="6252231" y="231651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0" name="Textplatzhalter 2"/>
          <p:cNvSpPr>
            <a:spLocks noGrp="1"/>
          </p:cNvSpPr>
          <p:nvPr>
            <p:ph type="body" sz="quarter" idx="15"/>
          </p:nvPr>
        </p:nvSpPr>
        <p:spPr>
          <a:xfrm>
            <a:off x="6918813" y="369567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1" name="Textplatzhalter 4"/>
          <p:cNvSpPr>
            <a:spLocks noGrp="1"/>
          </p:cNvSpPr>
          <p:nvPr>
            <p:ph type="body" sz="quarter" idx="16"/>
          </p:nvPr>
        </p:nvSpPr>
        <p:spPr>
          <a:xfrm>
            <a:off x="5804648" y="550436"/>
            <a:ext cx="4356135" cy="131872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42" name="Textplatzhalter 2"/>
          <p:cNvSpPr>
            <a:spLocks noGrp="1"/>
          </p:cNvSpPr>
          <p:nvPr>
            <p:ph type="body" sz="quarter" idx="17"/>
          </p:nvPr>
        </p:nvSpPr>
        <p:spPr>
          <a:xfrm>
            <a:off x="5602890" y="943102"/>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3" name="Textplatzhalter 4"/>
          <p:cNvSpPr>
            <a:spLocks noGrp="1"/>
          </p:cNvSpPr>
          <p:nvPr>
            <p:ph type="body" sz="quarter" idx="18"/>
          </p:nvPr>
        </p:nvSpPr>
        <p:spPr>
          <a:xfrm>
            <a:off x="6720934" y="1213408"/>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4" name="Textplatzhalter 4"/>
          <p:cNvSpPr>
            <a:spLocks noGrp="1"/>
          </p:cNvSpPr>
          <p:nvPr>
            <p:ph type="body" sz="quarter" idx="19"/>
          </p:nvPr>
        </p:nvSpPr>
        <p:spPr>
          <a:xfrm>
            <a:off x="7381258" y="2576681"/>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5" name="Textplatzhalter 4"/>
          <p:cNvSpPr>
            <a:spLocks noGrp="1"/>
          </p:cNvSpPr>
          <p:nvPr>
            <p:ph type="body" sz="quarter" idx="20"/>
          </p:nvPr>
        </p:nvSpPr>
        <p:spPr>
          <a:xfrm>
            <a:off x="8046907" y="3939952"/>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6" name="Title Text"/>
          <p:cNvSpPr txBox="1">
            <a:spLocks noGrp="1"/>
          </p:cNvSpPr>
          <p:nvPr>
            <p:ph type="title"/>
          </p:nvPr>
        </p:nvSpPr>
        <p:spPr>
          <a:xfrm>
            <a:off x="307023" y="264555"/>
            <a:ext cx="955369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Agenda (4 Angaben)">
    <p:spTree>
      <p:nvGrpSpPr>
        <p:cNvPr id="1" name=""/>
        <p:cNvGrpSpPr/>
        <p:nvPr/>
      </p:nvGrpSpPr>
      <p:grpSpPr>
        <a:xfrm>
          <a:off x="0" y="0"/>
          <a:ext cx="0" cy="0"/>
          <a:chOff x="0" y="0"/>
          <a:chExt cx="0" cy="0"/>
        </a:xfrm>
      </p:grpSpPr>
      <p:sp>
        <p:nvSpPr>
          <p:cNvPr id="15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5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5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63" name="picPorsche"/>
          <p:cNvGrpSpPr/>
          <p:nvPr/>
        </p:nvGrpSpPr>
        <p:grpSpPr>
          <a:xfrm>
            <a:off x="7893023" y="5192400"/>
            <a:ext cx="2002189" cy="150798"/>
            <a:chOff x="0" y="0"/>
            <a:chExt cx="2002188" cy="150797"/>
          </a:xfrm>
        </p:grpSpPr>
        <p:sp>
          <p:nvSpPr>
            <p:cNvPr id="15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6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6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6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67" name="Body Level One…"/>
          <p:cNvSpPr txBox="1">
            <a:spLocks noGrp="1"/>
          </p:cNvSpPr>
          <p:nvPr>
            <p:ph type="body" sz="quarter" idx="1"/>
          </p:nvPr>
        </p:nvSpPr>
        <p:spPr>
          <a:xfrm>
            <a:off x="6320211" y="1560147"/>
            <a:ext cx="3854982" cy="97620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platzhalter 4"/>
          <p:cNvSpPr>
            <a:spLocks noGrp="1"/>
          </p:cNvSpPr>
          <p:nvPr>
            <p:ph type="body" sz="quarter" idx="13"/>
          </p:nvPr>
        </p:nvSpPr>
        <p:spPr>
          <a:xfrm>
            <a:off x="6805499" y="2597219"/>
            <a:ext cx="3370808" cy="972921"/>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69" name="Textplatzhalter 4"/>
          <p:cNvSpPr>
            <a:spLocks noGrp="1"/>
          </p:cNvSpPr>
          <p:nvPr>
            <p:ph type="body" sz="quarter" idx="14"/>
          </p:nvPr>
        </p:nvSpPr>
        <p:spPr>
          <a:xfrm>
            <a:off x="7290786" y="3624529"/>
            <a:ext cx="2883443" cy="969389"/>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0" name="Textplatzhalter 4"/>
          <p:cNvSpPr>
            <a:spLocks noGrp="1"/>
          </p:cNvSpPr>
          <p:nvPr>
            <p:ph type="body" sz="quarter" idx="15"/>
          </p:nvPr>
        </p:nvSpPr>
        <p:spPr>
          <a:xfrm>
            <a:off x="7118653" y="2058050"/>
            <a:ext cx="273284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1" name="Textplatzhalter 4"/>
          <p:cNvSpPr>
            <a:spLocks noGrp="1"/>
          </p:cNvSpPr>
          <p:nvPr>
            <p:ph type="body" sz="quarter" idx="16"/>
          </p:nvPr>
        </p:nvSpPr>
        <p:spPr>
          <a:xfrm>
            <a:off x="7617570" y="3082838"/>
            <a:ext cx="223393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2" name="Textplatzhalter 4"/>
          <p:cNvSpPr>
            <a:spLocks noGrp="1"/>
          </p:cNvSpPr>
          <p:nvPr>
            <p:ph type="body" sz="quarter" idx="17"/>
          </p:nvPr>
        </p:nvSpPr>
        <p:spPr>
          <a:xfrm>
            <a:off x="8105010" y="4110682"/>
            <a:ext cx="1746490"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3" name="Textplatzhalter 2"/>
          <p:cNvSpPr>
            <a:spLocks noGrp="1"/>
          </p:cNvSpPr>
          <p:nvPr>
            <p:ph type="body" sz="quarter" idx="18"/>
          </p:nvPr>
        </p:nvSpPr>
        <p:spPr>
          <a:xfrm>
            <a:off x="6019508" y="1804168"/>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4" name="Textplatzhalter 4"/>
          <p:cNvSpPr>
            <a:spLocks noGrp="1"/>
          </p:cNvSpPr>
          <p:nvPr>
            <p:ph type="body" sz="quarter" idx="19"/>
          </p:nvPr>
        </p:nvSpPr>
        <p:spPr>
          <a:xfrm>
            <a:off x="5814979" y="539486"/>
            <a:ext cx="4356136" cy="97645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5" name="Textplatzhalter 2"/>
          <p:cNvSpPr>
            <a:spLocks noGrp="1"/>
          </p:cNvSpPr>
          <p:nvPr>
            <p:ph type="body" sz="quarter" idx="20"/>
          </p:nvPr>
        </p:nvSpPr>
        <p:spPr>
          <a:xfrm>
            <a:off x="6502041" y="281134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6" name="Textplatzhalter 2"/>
          <p:cNvSpPr>
            <a:spLocks noGrp="1"/>
          </p:cNvSpPr>
          <p:nvPr>
            <p:ph type="body" sz="quarter" idx="21"/>
          </p:nvPr>
        </p:nvSpPr>
        <p:spPr>
          <a:xfrm>
            <a:off x="6996231" y="3857209"/>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7" name="Textplatzhalter 4"/>
          <p:cNvSpPr>
            <a:spLocks noGrp="1"/>
          </p:cNvSpPr>
          <p:nvPr>
            <p:ph type="body" sz="quarter" idx="22"/>
          </p:nvPr>
        </p:nvSpPr>
        <p:spPr>
          <a:xfrm>
            <a:off x="6622877" y="1015993"/>
            <a:ext cx="3228624"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8" name="Textplatzhalter 2"/>
          <p:cNvSpPr>
            <a:spLocks noGrp="1"/>
          </p:cNvSpPr>
          <p:nvPr>
            <p:ph type="body" sz="quarter" idx="23"/>
          </p:nvPr>
        </p:nvSpPr>
        <p:spPr>
          <a:xfrm>
            <a:off x="5508235" y="759264"/>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9" name="Title Text"/>
          <p:cNvSpPr txBox="1">
            <a:spLocks noGrp="1"/>
          </p:cNvSpPr>
          <p:nvPr>
            <p:ph type="title"/>
          </p:nvPr>
        </p:nvSpPr>
        <p:spPr>
          <a:xfrm>
            <a:off x="307023" y="264555"/>
            <a:ext cx="9544478"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5 Angaben)">
    <p:spTree>
      <p:nvGrpSpPr>
        <p:cNvPr id="1" name=""/>
        <p:cNvGrpSpPr/>
        <p:nvPr/>
      </p:nvGrpSpPr>
      <p:grpSpPr>
        <a:xfrm>
          <a:off x="0" y="0"/>
          <a:ext cx="0" cy="0"/>
          <a:chOff x="0" y="0"/>
          <a:chExt cx="0" cy="0"/>
        </a:xfrm>
      </p:grpSpPr>
      <p:sp>
        <p:nvSpPr>
          <p:cNvPr id="1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96" name="picPorsche"/>
          <p:cNvGrpSpPr/>
          <p:nvPr/>
        </p:nvGrpSpPr>
        <p:grpSpPr>
          <a:xfrm>
            <a:off x="7893023" y="5192400"/>
            <a:ext cx="2002189" cy="150798"/>
            <a:chOff x="0" y="0"/>
            <a:chExt cx="2002188" cy="150797"/>
          </a:xfrm>
        </p:grpSpPr>
        <p:sp>
          <p:nvSpPr>
            <p:cNvPr id="1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97" name="textBoxChangeDate"/>
          <p:cNvSpPr txBox="1"/>
          <p:nvPr/>
        </p:nvSpPr>
        <p:spPr>
          <a:xfrm>
            <a:off x="1033462" y="5096751"/>
            <a:ext cx="1245656"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Revision date : 23.08.2019</a:t>
            </a:r>
          </a:p>
        </p:txBody>
      </p:sp>
      <p:sp>
        <p:nvSpPr>
          <p:cNvPr id="19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99"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200" name="Body Level One…"/>
          <p:cNvSpPr txBox="1">
            <a:spLocks noGrp="1"/>
          </p:cNvSpPr>
          <p:nvPr>
            <p:ph type="body" sz="quarter" idx="1"/>
          </p:nvPr>
        </p:nvSpPr>
        <p:spPr>
          <a:xfrm>
            <a:off x="6226188" y="1376437"/>
            <a:ext cx="3954450" cy="76364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1" name="Textplatzhalter 4"/>
          <p:cNvSpPr>
            <a:spLocks noGrp="1"/>
          </p:cNvSpPr>
          <p:nvPr>
            <p:ph type="body" sz="quarter" idx="13"/>
          </p:nvPr>
        </p:nvSpPr>
        <p:spPr>
          <a:xfrm>
            <a:off x="6614296" y="2195970"/>
            <a:ext cx="3574875" cy="7629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2" name="Textplatzhalter 4"/>
          <p:cNvSpPr>
            <a:spLocks noGrp="1"/>
          </p:cNvSpPr>
          <p:nvPr>
            <p:ph type="body" sz="quarter" idx="14"/>
          </p:nvPr>
        </p:nvSpPr>
        <p:spPr>
          <a:xfrm>
            <a:off x="7009096" y="3014784"/>
            <a:ext cx="3176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3" name="Textplatzhalter 4"/>
          <p:cNvSpPr>
            <a:spLocks noGrp="1"/>
          </p:cNvSpPr>
          <p:nvPr>
            <p:ph type="body" sz="quarter" idx="15"/>
          </p:nvPr>
        </p:nvSpPr>
        <p:spPr>
          <a:xfrm>
            <a:off x="7403895" y="3833600"/>
            <a:ext cx="2778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4" name="Textplatzhalter 4"/>
          <p:cNvSpPr>
            <a:spLocks noGrp="1"/>
          </p:cNvSpPr>
          <p:nvPr>
            <p:ph type="body" sz="quarter" idx="16"/>
          </p:nvPr>
        </p:nvSpPr>
        <p:spPr>
          <a:xfrm>
            <a:off x="5820455" y="553936"/>
            <a:ext cx="4356136" cy="76661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5" name="Textplatzhalter 4"/>
          <p:cNvSpPr>
            <a:spLocks noGrp="1"/>
          </p:cNvSpPr>
          <p:nvPr>
            <p:ph type="body" sz="quarter" idx="17"/>
          </p:nvPr>
        </p:nvSpPr>
        <p:spPr>
          <a:xfrm>
            <a:off x="6621957" y="934395"/>
            <a:ext cx="323502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06" name="Textplatzhalter 2"/>
          <p:cNvSpPr>
            <a:spLocks noGrp="1"/>
          </p:cNvSpPr>
          <p:nvPr>
            <p:ph type="body" sz="quarter" idx="18"/>
          </p:nvPr>
        </p:nvSpPr>
        <p:spPr>
          <a:xfrm>
            <a:off x="5463578" y="68868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7" name="Textplatzhalter 2"/>
          <p:cNvSpPr>
            <a:spLocks noGrp="1"/>
          </p:cNvSpPr>
          <p:nvPr>
            <p:ph type="body" sz="quarter" idx="19"/>
          </p:nvPr>
        </p:nvSpPr>
        <p:spPr>
          <a:xfrm>
            <a:off x="5875480" y="150383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8" name="Textplatzhalter 2"/>
          <p:cNvSpPr>
            <a:spLocks noGrp="1"/>
          </p:cNvSpPr>
          <p:nvPr>
            <p:ph type="body" sz="quarter" idx="20"/>
          </p:nvPr>
        </p:nvSpPr>
        <p:spPr>
          <a:xfrm>
            <a:off x="6261058" y="232714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9" name="Textplatzhalter 2"/>
          <p:cNvSpPr>
            <a:spLocks noGrp="1"/>
          </p:cNvSpPr>
          <p:nvPr>
            <p:ph type="body" sz="quarter" idx="21"/>
          </p:nvPr>
        </p:nvSpPr>
        <p:spPr>
          <a:xfrm>
            <a:off x="6656682" y="314858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0" name="Textplatzhalter 2"/>
          <p:cNvSpPr>
            <a:spLocks noGrp="1"/>
          </p:cNvSpPr>
          <p:nvPr>
            <p:ph type="body" sz="quarter" idx="22"/>
          </p:nvPr>
        </p:nvSpPr>
        <p:spPr>
          <a:xfrm>
            <a:off x="7058928" y="3970335"/>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1" name="Textplatzhalter 4"/>
          <p:cNvSpPr>
            <a:spLocks noGrp="1"/>
          </p:cNvSpPr>
          <p:nvPr>
            <p:ph type="body" sz="quarter" idx="23"/>
          </p:nvPr>
        </p:nvSpPr>
        <p:spPr>
          <a:xfrm>
            <a:off x="8210119" y="4222960"/>
            <a:ext cx="1646859"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2" name="Textplatzhalter 4"/>
          <p:cNvSpPr>
            <a:spLocks noGrp="1"/>
          </p:cNvSpPr>
          <p:nvPr>
            <p:ph type="body" sz="quarter" idx="24"/>
          </p:nvPr>
        </p:nvSpPr>
        <p:spPr>
          <a:xfrm>
            <a:off x="7813509" y="3405316"/>
            <a:ext cx="204346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3" name="Textplatzhalter 4"/>
          <p:cNvSpPr>
            <a:spLocks noGrp="1"/>
          </p:cNvSpPr>
          <p:nvPr>
            <p:ph type="body" sz="quarter" idx="25"/>
          </p:nvPr>
        </p:nvSpPr>
        <p:spPr>
          <a:xfrm>
            <a:off x="7415837" y="2578317"/>
            <a:ext cx="244114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4" name="Textplatzhalter 4"/>
          <p:cNvSpPr>
            <a:spLocks noGrp="1"/>
          </p:cNvSpPr>
          <p:nvPr>
            <p:ph type="body" sz="quarter" idx="26"/>
          </p:nvPr>
        </p:nvSpPr>
        <p:spPr>
          <a:xfrm>
            <a:off x="7027811" y="1764861"/>
            <a:ext cx="2829167"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5" name="Title Text"/>
          <p:cNvSpPr txBox="1">
            <a:spLocks noGrp="1"/>
          </p:cNvSpPr>
          <p:nvPr>
            <p:ph type="title"/>
          </p:nvPr>
        </p:nvSpPr>
        <p:spPr>
          <a:xfrm>
            <a:off x="307023" y="264555"/>
            <a:ext cx="954995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Text 3-spaltig (weiß)">
    <p:spTree>
      <p:nvGrpSpPr>
        <p:cNvPr id="1" name=""/>
        <p:cNvGrpSpPr/>
        <p:nvPr/>
      </p:nvGrpSpPr>
      <p:grpSpPr>
        <a:xfrm>
          <a:off x="0" y="0"/>
          <a:ext cx="0" cy="0"/>
          <a:chOff x="0" y="0"/>
          <a:chExt cx="0" cy="0"/>
        </a:xfrm>
      </p:grpSpPr>
      <p:sp>
        <p:nvSpPr>
          <p:cNvPr id="2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54" name="picPorsche"/>
          <p:cNvGrpSpPr/>
          <p:nvPr/>
        </p:nvGrpSpPr>
        <p:grpSpPr>
          <a:xfrm>
            <a:off x="7893023" y="5192400"/>
            <a:ext cx="2002189" cy="150798"/>
            <a:chOff x="0" y="0"/>
            <a:chExt cx="2002188" cy="150797"/>
          </a:xfrm>
        </p:grpSpPr>
        <p:sp>
          <p:nvSpPr>
            <p:cNvPr id="2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55"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56"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257" name="Rechteck 5"/>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58" name="Body Level One…"/>
          <p:cNvSpPr txBox="1">
            <a:spLocks noGrp="1"/>
          </p:cNvSpPr>
          <p:nvPr>
            <p:ph type="body" sz="quarter" idx="1"/>
          </p:nvPr>
        </p:nvSpPr>
        <p:spPr>
          <a:xfrm>
            <a:off x="1045289" y="1127839"/>
            <a:ext cx="2759949" cy="3471149"/>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59" name="Textplatzhalter 3"/>
          <p:cNvSpPr>
            <a:spLocks noGrp="1"/>
          </p:cNvSpPr>
          <p:nvPr>
            <p:ph type="body" sz="quarter" idx="13"/>
          </p:nvPr>
        </p:nvSpPr>
        <p:spPr>
          <a:xfrm>
            <a:off x="4095113" y="1127839"/>
            <a:ext cx="2754675"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0" name="Textplatzhalter 3"/>
          <p:cNvSpPr>
            <a:spLocks noGrp="1"/>
          </p:cNvSpPr>
          <p:nvPr>
            <p:ph type="body" sz="quarter" idx="14"/>
          </p:nvPr>
        </p:nvSpPr>
        <p:spPr>
          <a:xfrm>
            <a:off x="7139464" y="1127839"/>
            <a:ext cx="2754674"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ext (2/3) &amp; Bild (1/3) (weiß)">
    <p:spTree>
      <p:nvGrpSpPr>
        <p:cNvPr id="1" name=""/>
        <p:cNvGrpSpPr/>
        <p:nvPr/>
      </p:nvGrpSpPr>
      <p:grpSpPr>
        <a:xfrm>
          <a:off x="0" y="0"/>
          <a:ext cx="0" cy="0"/>
          <a:chOff x="0" y="0"/>
          <a:chExt cx="0" cy="0"/>
        </a:xfrm>
      </p:grpSpPr>
      <p:sp>
        <p:nvSpPr>
          <p:cNvPr id="26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6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7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78" name="picPorsche"/>
          <p:cNvGrpSpPr/>
          <p:nvPr/>
        </p:nvGrpSpPr>
        <p:grpSpPr>
          <a:xfrm>
            <a:off x="7893023" y="5192400"/>
            <a:ext cx="2002189" cy="150798"/>
            <a:chOff x="0" y="0"/>
            <a:chExt cx="2002188" cy="150797"/>
          </a:xfrm>
        </p:grpSpPr>
        <p:sp>
          <p:nvSpPr>
            <p:cNvPr id="27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79"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80"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281" name="Rechteck 4"/>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82" name="Bildplatzhalter 8"/>
          <p:cNvSpPr>
            <a:spLocks noGrp="1"/>
          </p:cNvSpPr>
          <p:nvPr>
            <p:ph type="pic" sz="half" idx="13"/>
          </p:nvPr>
        </p:nvSpPr>
        <p:spPr>
          <a:xfrm>
            <a:off x="7134510" y="845488"/>
            <a:ext cx="3036604" cy="4033553"/>
          </a:xfrm>
          <a:prstGeom prst="rect">
            <a:avLst/>
          </a:prstGeom>
        </p:spPr>
        <p:txBody>
          <a:bodyPr lIns="91439" rIns="91439"/>
          <a:lstStyle/>
          <a:p>
            <a:endParaRPr dirty="0"/>
          </a:p>
        </p:txBody>
      </p:sp>
      <p:sp>
        <p:nvSpPr>
          <p:cNvPr id="283" name="Body Level One…"/>
          <p:cNvSpPr txBox="1">
            <a:spLocks noGrp="1"/>
          </p:cNvSpPr>
          <p:nvPr>
            <p:ph type="body" sz="half" idx="1"/>
          </p:nvPr>
        </p:nvSpPr>
        <p:spPr>
          <a:xfrm>
            <a:off x="1045289" y="1127838"/>
            <a:ext cx="5804774" cy="3471150"/>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8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 x Bild &amp; Beschreibung">
    <p:spTree>
      <p:nvGrpSpPr>
        <p:cNvPr id="1" name=""/>
        <p:cNvGrpSpPr/>
        <p:nvPr/>
      </p:nvGrpSpPr>
      <p:grpSpPr>
        <a:xfrm>
          <a:off x="0" y="0"/>
          <a:ext cx="0" cy="0"/>
          <a:chOff x="0" y="0"/>
          <a:chExt cx="0" cy="0"/>
        </a:xfrm>
      </p:grpSpPr>
      <p:sp>
        <p:nvSpPr>
          <p:cNvPr id="32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2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2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31" name="picPorsche"/>
          <p:cNvGrpSpPr/>
          <p:nvPr/>
        </p:nvGrpSpPr>
        <p:grpSpPr>
          <a:xfrm>
            <a:off x="7893023" y="5192400"/>
            <a:ext cx="2002189" cy="150798"/>
            <a:chOff x="0" y="0"/>
            <a:chExt cx="2002188" cy="150797"/>
          </a:xfrm>
        </p:grpSpPr>
        <p:sp>
          <p:nvSpPr>
            <p:cNvPr id="32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3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3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3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34" name="Rechteck 1"/>
          <p:cNvSpPr/>
          <p:nvPr/>
        </p:nvSpPr>
        <p:spPr>
          <a:xfrm>
            <a:off x="2281438" y="842308"/>
            <a:ext cx="3128763"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5"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336" name="Body Level One…"/>
          <p:cNvSpPr txBox="1">
            <a:spLocks noGrp="1"/>
          </p:cNvSpPr>
          <p:nvPr>
            <p:ph type="body" sz="quarter" idx="1"/>
          </p:nvPr>
        </p:nvSpPr>
        <p:spPr>
          <a:xfrm>
            <a:off x="2569845" y="143965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37" name="Textplatzhalter 35"/>
          <p:cNvSpPr>
            <a:spLocks noGrp="1"/>
          </p:cNvSpPr>
          <p:nvPr>
            <p:ph type="body" sz="quarter" idx="14"/>
          </p:nvPr>
        </p:nvSpPr>
        <p:spPr>
          <a:xfrm>
            <a:off x="2569843"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38" name="Rechteck 30"/>
          <p:cNvSpPr/>
          <p:nvPr/>
        </p:nvSpPr>
        <p:spPr>
          <a:xfrm>
            <a:off x="2281438" y="2920201"/>
            <a:ext cx="3128763"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9" name="Bildplatzhalter 4"/>
          <p:cNvSpPr>
            <a:spLocks noGrp="1"/>
          </p:cNvSpPr>
          <p:nvPr>
            <p:ph type="pic" sz="quarter" idx="15"/>
          </p:nvPr>
        </p:nvSpPr>
        <p:spPr>
          <a:xfrm>
            <a:off x="761069" y="2920201"/>
            <a:ext cx="1520370" cy="1958839"/>
          </a:xfrm>
          <a:prstGeom prst="rect">
            <a:avLst/>
          </a:prstGeom>
        </p:spPr>
        <p:txBody>
          <a:bodyPr lIns="91439" rIns="91439"/>
          <a:lstStyle/>
          <a:p>
            <a:endParaRPr dirty="0"/>
          </a:p>
        </p:txBody>
      </p:sp>
      <p:sp>
        <p:nvSpPr>
          <p:cNvPr id="340" name="Textplatzhalter 26"/>
          <p:cNvSpPr>
            <a:spLocks noGrp="1"/>
          </p:cNvSpPr>
          <p:nvPr>
            <p:ph type="body" sz="quarter" idx="16"/>
          </p:nvPr>
        </p:nvSpPr>
        <p:spPr>
          <a:xfrm>
            <a:off x="2569845" y="3517546"/>
            <a:ext cx="2530834" cy="277000"/>
          </a:xfrm>
          <a:prstGeom prst="rect">
            <a:avLst/>
          </a:prstGeom>
        </p:spPr>
        <p:txBody>
          <a:bodyPr lIns="0" tIns="0" rIns="0" bIns="0">
            <a:normAutofit/>
          </a:bodyPr>
          <a:lstStyle/>
          <a:p>
            <a:pPr defTabSz="1017087">
              <a:lnSpc>
                <a:spcPct val="100000"/>
              </a:lnSpc>
              <a:defRPr b="1"/>
            </a:pPr>
            <a:endParaRPr/>
          </a:p>
        </p:txBody>
      </p:sp>
      <p:sp>
        <p:nvSpPr>
          <p:cNvPr id="341" name="Textplatzhalter 35"/>
          <p:cNvSpPr>
            <a:spLocks noGrp="1"/>
          </p:cNvSpPr>
          <p:nvPr>
            <p:ph type="body" sz="quarter" idx="17"/>
          </p:nvPr>
        </p:nvSpPr>
        <p:spPr>
          <a:xfrm>
            <a:off x="2569843"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2" name="Rechteck 34"/>
          <p:cNvSpPr/>
          <p:nvPr/>
        </p:nvSpPr>
        <p:spPr>
          <a:xfrm>
            <a:off x="7045614" y="842308"/>
            <a:ext cx="3125499"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3" name="Bildplatzhalter 4"/>
          <p:cNvSpPr>
            <a:spLocks noGrp="1"/>
          </p:cNvSpPr>
          <p:nvPr>
            <p:ph type="pic" sz="quarter" idx="18"/>
          </p:nvPr>
        </p:nvSpPr>
        <p:spPr>
          <a:xfrm>
            <a:off x="5525246" y="842307"/>
            <a:ext cx="1520370" cy="1958840"/>
          </a:xfrm>
          <a:prstGeom prst="rect">
            <a:avLst/>
          </a:prstGeom>
        </p:spPr>
        <p:txBody>
          <a:bodyPr lIns="91439" rIns="91439"/>
          <a:lstStyle/>
          <a:p>
            <a:endParaRPr dirty="0"/>
          </a:p>
        </p:txBody>
      </p:sp>
      <p:sp>
        <p:nvSpPr>
          <p:cNvPr id="344" name="Textplatzhalter 26"/>
          <p:cNvSpPr>
            <a:spLocks noGrp="1"/>
          </p:cNvSpPr>
          <p:nvPr>
            <p:ph type="body" sz="quarter" idx="19"/>
          </p:nvPr>
        </p:nvSpPr>
        <p:spPr>
          <a:xfrm>
            <a:off x="7340506" y="1439653"/>
            <a:ext cx="2530835" cy="277000"/>
          </a:xfrm>
          <a:prstGeom prst="rect">
            <a:avLst/>
          </a:prstGeom>
        </p:spPr>
        <p:txBody>
          <a:bodyPr lIns="0" tIns="0" rIns="0" bIns="0">
            <a:normAutofit/>
          </a:bodyPr>
          <a:lstStyle/>
          <a:p>
            <a:pPr defTabSz="1017087">
              <a:lnSpc>
                <a:spcPct val="100000"/>
              </a:lnSpc>
              <a:defRPr b="1"/>
            </a:pPr>
            <a:endParaRPr/>
          </a:p>
        </p:txBody>
      </p:sp>
      <p:sp>
        <p:nvSpPr>
          <p:cNvPr id="345" name="Textplatzhalter 35"/>
          <p:cNvSpPr>
            <a:spLocks noGrp="1"/>
          </p:cNvSpPr>
          <p:nvPr>
            <p:ph type="body" sz="quarter" idx="20"/>
          </p:nvPr>
        </p:nvSpPr>
        <p:spPr>
          <a:xfrm>
            <a:off x="7340506"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6" name="Rechteck 60"/>
          <p:cNvSpPr/>
          <p:nvPr/>
        </p:nvSpPr>
        <p:spPr>
          <a:xfrm>
            <a:off x="7045614" y="2920201"/>
            <a:ext cx="3125499"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7" name="Bildplatzhalter 4"/>
          <p:cNvSpPr>
            <a:spLocks noGrp="1"/>
          </p:cNvSpPr>
          <p:nvPr>
            <p:ph type="pic" sz="quarter" idx="21"/>
          </p:nvPr>
        </p:nvSpPr>
        <p:spPr>
          <a:xfrm>
            <a:off x="5525246" y="2920201"/>
            <a:ext cx="1520370" cy="1958839"/>
          </a:xfrm>
          <a:prstGeom prst="rect">
            <a:avLst/>
          </a:prstGeom>
        </p:spPr>
        <p:txBody>
          <a:bodyPr lIns="91439" rIns="91439"/>
          <a:lstStyle/>
          <a:p>
            <a:endParaRPr dirty="0"/>
          </a:p>
        </p:txBody>
      </p:sp>
      <p:sp>
        <p:nvSpPr>
          <p:cNvPr id="348" name="Textplatzhalter 26"/>
          <p:cNvSpPr>
            <a:spLocks noGrp="1"/>
          </p:cNvSpPr>
          <p:nvPr>
            <p:ph type="body" sz="quarter" idx="22"/>
          </p:nvPr>
        </p:nvSpPr>
        <p:spPr>
          <a:xfrm>
            <a:off x="7340506" y="3517546"/>
            <a:ext cx="2530835" cy="277000"/>
          </a:xfrm>
          <a:prstGeom prst="rect">
            <a:avLst/>
          </a:prstGeom>
        </p:spPr>
        <p:txBody>
          <a:bodyPr lIns="0" tIns="0" rIns="0" bIns="0">
            <a:normAutofit/>
          </a:bodyPr>
          <a:lstStyle/>
          <a:p>
            <a:pPr defTabSz="1017087">
              <a:lnSpc>
                <a:spcPct val="100000"/>
              </a:lnSpc>
              <a:defRPr b="1"/>
            </a:pPr>
            <a:endParaRPr/>
          </a:p>
        </p:txBody>
      </p:sp>
      <p:sp>
        <p:nvSpPr>
          <p:cNvPr id="349" name="Textplatzhalter 35"/>
          <p:cNvSpPr>
            <a:spLocks noGrp="1"/>
          </p:cNvSpPr>
          <p:nvPr>
            <p:ph type="body" sz="quarter" idx="23"/>
          </p:nvPr>
        </p:nvSpPr>
        <p:spPr>
          <a:xfrm>
            <a:off x="7340506"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50"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 x Bild &amp; Beschreibung">
    <p:spTree>
      <p:nvGrpSpPr>
        <p:cNvPr id="1" name=""/>
        <p:cNvGrpSpPr/>
        <p:nvPr/>
      </p:nvGrpSpPr>
      <p:grpSpPr>
        <a:xfrm>
          <a:off x="0" y="0"/>
          <a:ext cx="0" cy="0"/>
          <a:chOff x="0" y="0"/>
          <a:chExt cx="0" cy="0"/>
        </a:xfrm>
      </p:grpSpPr>
      <p:sp>
        <p:nvSpPr>
          <p:cNvPr id="357"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58"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59"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67" name="picPorsche"/>
          <p:cNvGrpSpPr/>
          <p:nvPr/>
        </p:nvGrpSpPr>
        <p:grpSpPr>
          <a:xfrm>
            <a:off x="7893023" y="5192400"/>
            <a:ext cx="2002189" cy="150798"/>
            <a:chOff x="0" y="0"/>
            <a:chExt cx="2002188" cy="150797"/>
          </a:xfrm>
        </p:grpSpPr>
        <p:sp>
          <p:nvSpPr>
            <p:cNvPr id="360"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1"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2"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3"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4"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5"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6"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68"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69"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70" name="Rechteck 18"/>
          <p:cNvSpPr/>
          <p:nvPr/>
        </p:nvSpPr>
        <p:spPr>
          <a:xfrm>
            <a:off x="2281436"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1" name="Rechteck 21"/>
          <p:cNvSpPr/>
          <p:nvPr/>
        </p:nvSpPr>
        <p:spPr>
          <a:xfrm>
            <a:off x="2281436"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2" name="Rechteck 24"/>
          <p:cNvSpPr/>
          <p:nvPr/>
        </p:nvSpPr>
        <p:spPr>
          <a:xfrm>
            <a:off x="2281436"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3" name="Rechteck 27"/>
          <p:cNvSpPr/>
          <p:nvPr/>
        </p:nvSpPr>
        <p:spPr>
          <a:xfrm>
            <a:off x="7037588"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4" name="Rechteck 39"/>
          <p:cNvSpPr/>
          <p:nvPr/>
        </p:nvSpPr>
        <p:spPr>
          <a:xfrm>
            <a:off x="7037588"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5" name="Rechteck 43"/>
          <p:cNvSpPr/>
          <p:nvPr/>
        </p:nvSpPr>
        <p:spPr>
          <a:xfrm>
            <a:off x="7037588"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6" name="Bildplatzhalter 4"/>
          <p:cNvSpPr>
            <a:spLocks noGrp="1"/>
          </p:cNvSpPr>
          <p:nvPr>
            <p:ph type="pic" sz="quarter" idx="13"/>
          </p:nvPr>
        </p:nvSpPr>
        <p:spPr>
          <a:xfrm>
            <a:off x="761069" y="842308"/>
            <a:ext cx="1520370" cy="1265405"/>
          </a:xfrm>
          <a:prstGeom prst="rect">
            <a:avLst/>
          </a:prstGeom>
        </p:spPr>
        <p:txBody>
          <a:bodyPr lIns="91439" rIns="91439"/>
          <a:lstStyle/>
          <a:p>
            <a:endParaRPr dirty="0"/>
          </a:p>
        </p:txBody>
      </p:sp>
      <p:sp>
        <p:nvSpPr>
          <p:cNvPr id="377" name="Bildplatzhalter 4"/>
          <p:cNvSpPr>
            <a:spLocks noGrp="1"/>
          </p:cNvSpPr>
          <p:nvPr>
            <p:ph type="pic" sz="quarter" idx="14"/>
          </p:nvPr>
        </p:nvSpPr>
        <p:spPr>
          <a:xfrm>
            <a:off x="5525246" y="842308"/>
            <a:ext cx="1520370" cy="1265405"/>
          </a:xfrm>
          <a:prstGeom prst="rect">
            <a:avLst/>
          </a:prstGeom>
        </p:spPr>
        <p:txBody>
          <a:bodyPr lIns="91439" rIns="91439"/>
          <a:lstStyle/>
          <a:p>
            <a:endParaRPr dirty="0"/>
          </a:p>
        </p:txBody>
      </p:sp>
      <p:sp>
        <p:nvSpPr>
          <p:cNvPr id="37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379" name="Bildplatzhalter 4"/>
          <p:cNvSpPr>
            <a:spLocks noGrp="1"/>
          </p:cNvSpPr>
          <p:nvPr>
            <p:ph type="pic" sz="quarter" idx="15"/>
          </p:nvPr>
        </p:nvSpPr>
        <p:spPr>
          <a:xfrm>
            <a:off x="761069" y="2226991"/>
            <a:ext cx="1520370" cy="1265405"/>
          </a:xfrm>
          <a:prstGeom prst="rect">
            <a:avLst/>
          </a:prstGeom>
        </p:spPr>
        <p:txBody>
          <a:bodyPr lIns="91439" rIns="91439"/>
          <a:lstStyle/>
          <a:p>
            <a:endParaRPr dirty="0"/>
          </a:p>
        </p:txBody>
      </p:sp>
      <p:sp>
        <p:nvSpPr>
          <p:cNvPr id="380" name="Bildplatzhalter 4"/>
          <p:cNvSpPr>
            <a:spLocks noGrp="1"/>
          </p:cNvSpPr>
          <p:nvPr>
            <p:ph type="pic" sz="quarter" idx="16"/>
          </p:nvPr>
        </p:nvSpPr>
        <p:spPr>
          <a:xfrm>
            <a:off x="761069" y="3611022"/>
            <a:ext cx="1520370" cy="1265405"/>
          </a:xfrm>
          <a:prstGeom prst="rect">
            <a:avLst/>
          </a:prstGeom>
        </p:spPr>
        <p:txBody>
          <a:bodyPr lIns="91439" rIns="91439"/>
          <a:lstStyle/>
          <a:p>
            <a:endParaRPr dirty="0"/>
          </a:p>
        </p:txBody>
      </p:sp>
      <p:sp>
        <p:nvSpPr>
          <p:cNvPr id="381" name="Bildplatzhalter 4"/>
          <p:cNvSpPr>
            <a:spLocks noGrp="1"/>
          </p:cNvSpPr>
          <p:nvPr>
            <p:ph type="pic" sz="quarter" idx="17"/>
          </p:nvPr>
        </p:nvSpPr>
        <p:spPr>
          <a:xfrm>
            <a:off x="5525246" y="2226340"/>
            <a:ext cx="1520370" cy="1265405"/>
          </a:xfrm>
          <a:prstGeom prst="rect">
            <a:avLst/>
          </a:prstGeom>
        </p:spPr>
        <p:txBody>
          <a:bodyPr lIns="91439" rIns="91439"/>
          <a:lstStyle/>
          <a:p>
            <a:endParaRPr dirty="0"/>
          </a:p>
        </p:txBody>
      </p:sp>
      <p:sp>
        <p:nvSpPr>
          <p:cNvPr id="382" name="Bildplatzhalter 4"/>
          <p:cNvSpPr>
            <a:spLocks noGrp="1"/>
          </p:cNvSpPr>
          <p:nvPr>
            <p:ph type="pic" sz="quarter" idx="18"/>
          </p:nvPr>
        </p:nvSpPr>
        <p:spPr>
          <a:xfrm>
            <a:off x="5525246" y="3611022"/>
            <a:ext cx="1520370" cy="1265405"/>
          </a:xfrm>
          <a:prstGeom prst="rect">
            <a:avLst/>
          </a:prstGeom>
        </p:spPr>
        <p:txBody>
          <a:bodyPr lIns="91439" rIns="91439"/>
          <a:lstStyle/>
          <a:p>
            <a:endParaRPr dirty="0"/>
          </a:p>
        </p:txBody>
      </p:sp>
      <p:sp>
        <p:nvSpPr>
          <p:cNvPr id="383" name="Body Level One…"/>
          <p:cNvSpPr txBox="1">
            <a:spLocks noGrp="1"/>
          </p:cNvSpPr>
          <p:nvPr>
            <p:ph type="body" sz="quarter" idx="1"/>
          </p:nvPr>
        </p:nvSpPr>
        <p:spPr>
          <a:xfrm>
            <a:off x="2569845" y="1138752"/>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84" name="Textplatzhalter 35"/>
          <p:cNvSpPr>
            <a:spLocks noGrp="1"/>
          </p:cNvSpPr>
          <p:nvPr>
            <p:ph type="body" sz="quarter" idx="19"/>
          </p:nvPr>
        </p:nvSpPr>
        <p:spPr>
          <a:xfrm>
            <a:off x="2569843"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5" name="Textplatzhalter 26"/>
          <p:cNvSpPr>
            <a:spLocks noGrp="1"/>
          </p:cNvSpPr>
          <p:nvPr>
            <p:ph type="body" sz="quarter" idx="20"/>
          </p:nvPr>
        </p:nvSpPr>
        <p:spPr>
          <a:xfrm>
            <a:off x="2569845" y="2523434"/>
            <a:ext cx="2530834" cy="277000"/>
          </a:xfrm>
          <a:prstGeom prst="rect">
            <a:avLst/>
          </a:prstGeom>
        </p:spPr>
        <p:txBody>
          <a:bodyPr lIns="0" tIns="0" rIns="0" bIns="0">
            <a:normAutofit/>
          </a:bodyPr>
          <a:lstStyle/>
          <a:p>
            <a:pPr defTabSz="1017087">
              <a:lnSpc>
                <a:spcPct val="100000"/>
              </a:lnSpc>
              <a:defRPr b="1"/>
            </a:pPr>
            <a:endParaRPr/>
          </a:p>
        </p:txBody>
      </p:sp>
      <p:sp>
        <p:nvSpPr>
          <p:cNvPr id="386" name="Textplatzhalter 35"/>
          <p:cNvSpPr>
            <a:spLocks noGrp="1"/>
          </p:cNvSpPr>
          <p:nvPr>
            <p:ph type="body" sz="quarter" idx="21"/>
          </p:nvPr>
        </p:nvSpPr>
        <p:spPr>
          <a:xfrm>
            <a:off x="2569843"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7" name="Textplatzhalter 26"/>
          <p:cNvSpPr>
            <a:spLocks noGrp="1"/>
          </p:cNvSpPr>
          <p:nvPr>
            <p:ph type="body" sz="quarter" idx="22"/>
          </p:nvPr>
        </p:nvSpPr>
        <p:spPr>
          <a:xfrm>
            <a:off x="2569845" y="3907466"/>
            <a:ext cx="2530834" cy="277000"/>
          </a:xfrm>
          <a:prstGeom prst="rect">
            <a:avLst/>
          </a:prstGeom>
        </p:spPr>
        <p:txBody>
          <a:bodyPr lIns="0" tIns="0" rIns="0" bIns="0">
            <a:normAutofit/>
          </a:bodyPr>
          <a:lstStyle/>
          <a:p>
            <a:pPr defTabSz="1017087">
              <a:lnSpc>
                <a:spcPct val="100000"/>
              </a:lnSpc>
              <a:defRPr b="1"/>
            </a:pPr>
            <a:endParaRPr/>
          </a:p>
        </p:txBody>
      </p:sp>
      <p:sp>
        <p:nvSpPr>
          <p:cNvPr id="388" name="Textplatzhalter 35"/>
          <p:cNvSpPr>
            <a:spLocks noGrp="1"/>
          </p:cNvSpPr>
          <p:nvPr>
            <p:ph type="body" sz="quarter" idx="23"/>
          </p:nvPr>
        </p:nvSpPr>
        <p:spPr>
          <a:xfrm>
            <a:off x="2569843"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9" name="Textplatzhalter 26"/>
          <p:cNvSpPr>
            <a:spLocks noGrp="1"/>
          </p:cNvSpPr>
          <p:nvPr>
            <p:ph type="body" sz="quarter" idx="24"/>
          </p:nvPr>
        </p:nvSpPr>
        <p:spPr>
          <a:xfrm>
            <a:off x="7322049" y="1138752"/>
            <a:ext cx="2530835" cy="277000"/>
          </a:xfrm>
          <a:prstGeom prst="rect">
            <a:avLst/>
          </a:prstGeom>
        </p:spPr>
        <p:txBody>
          <a:bodyPr lIns="0" tIns="0" rIns="0" bIns="0">
            <a:normAutofit/>
          </a:bodyPr>
          <a:lstStyle/>
          <a:p>
            <a:pPr defTabSz="1017087">
              <a:lnSpc>
                <a:spcPct val="100000"/>
              </a:lnSpc>
              <a:defRPr b="1"/>
            </a:pPr>
            <a:endParaRPr/>
          </a:p>
        </p:txBody>
      </p:sp>
      <p:sp>
        <p:nvSpPr>
          <p:cNvPr id="390" name="Textplatzhalter 35"/>
          <p:cNvSpPr>
            <a:spLocks noGrp="1"/>
          </p:cNvSpPr>
          <p:nvPr>
            <p:ph type="body" sz="quarter" idx="25"/>
          </p:nvPr>
        </p:nvSpPr>
        <p:spPr>
          <a:xfrm>
            <a:off x="7322049"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1" name="Textplatzhalter 26"/>
          <p:cNvSpPr>
            <a:spLocks noGrp="1"/>
          </p:cNvSpPr>
          <p:nvPr>
            <p:ph type="body" sz="quarter" idx="26"/>
          </p:nvPr>
        </p:nvSpPr>
        <p:spPr>
          <a:xfrm>
            <a:off x="7322049" y="2523434"/>
            <a:ext cx="2530835" cy="277000"/>
          </a:xfrm>
          <a:prstGeom prst="rect">
            <a:avLst/>
          </a:prstGeom>
        </p:spPr>
        <p:txBody>
          <a:bodyPr lIns="0" tIns="0" rIns="0" bIns="0">
            <a:normAutofit/>
          </a:bodyPr>
          <a:lstStyle/>
          <a:p>
            <a:pPr defTabSz="1017087">
              <a:lnSpc>
                <a:spcPct val="100000"/>
              </a:lnSpc>
              <a:defRPr b="1"/>
            </a:pPr>
            <a:endParaRPr/>
          </a:p>
        </p:txBody>
      </p:sp>
      <p:sp>
        <p:nvSpPr>
          <p:cNvPr id="392" name="Textplatzhalter 35"/>
          <p:cNvSpPr>
            <a:spLocks noGrp="1"/>
          </p:cNvSpPr>
          <p:nvPr>
            <p:ph type="body" sz="quarter" idx="27"/>
          </p:nvPr>
        </p:nvSpPr>
        <p:spPr>
          <a:xfrm>
            <a:off x="7322049"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3" name="Textplatzhalter 26"/>
          <p:cNvSpPr>
            <a:spLocks noGrp="1"/>
          </p:cNvSpPr>
          <p:nvPr>
            <p:ph type="body" sz="quarter" idx="28"/>
          </p:nvPr>
        </p:nvSpPr>
        <p:spPr>
          <a:xfrm>
            <a:off x="7322049" y="3907466"/>
            <a:ext cx="2530835" cy="277000"/>
          </a:xfrm>
          <a:prstGeom prst="rect">
            <a:avLst/>
          </a:prstGeom>
        </p:spPr>
        <p:txBody>
          <a:bodyPr lIns="0" tIns="0" rIns="0" bIns="0">
            <a:normAutofit/>
          </a:bodyPr>
          <a:lstStyle/>
          <a:p>
            <a:pPr defTabSz="1017087">
              <a:lnSpc>
                <a:spcPct val="100000"/>
              </a:lnSpc>
              <a:defRPr b="1"/>
            </a:pPr>
            <a:endParaRPr/>
          </a:p>
        </p:txBody>
      </p:sp>
      <p:sp>
        <p:nvSpPr>
          <p:cNvPr id="394" name="Textplatzhalter 35"/>
          <p:cNvSpPr>
            <a:spLocks noGrp="1"/>
          </p:cNvSpPr>
          <p:nvPr>
            <p:ph type="body" sz="quarter" idx="29"/>
          </p:nvPr>
        </p:nvSpPr>
        <p:spPr>
          <a:xfrm>
            <a:off x="7322049"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Off val="44000"/>
          </a:schemeClr>
        </a:solidFill>
        <a:effectLst/>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0"/>
          <a:stretch>
            <a:fillRect/>
          </a:stretch>
        </p:blipFill>
        <p:spPr>
          <a:xfrm>
            <a:off x="3645556" y="2121380"/>
            <a:ext cx="2880000" cy="1478590"/>
          </a:xfrm>
          <a:prstGeom prst="rect">
            <a:avLst/>
          </a:prstGeom>
          <a:ln w="12700">
            <a:miter lim="400000"/>
          </a:ln>
        </p:spPr>
      </p:pic>
      <p:sp>
        <p:nvSpPr>
          <p:cNvPr id="3" name="Title Text"/>
          <p:cNvSpPr txBox="1">
            <a:spLocks noGrp="1"/>
          </p:cNvSpPr>
          <p:nvPr>
            <p:ph type="title"/>
          </p:nvPr>
        </p:nvSpPr>
        <p:spPr>
          <a:xfrm>
            <a:off x="508000" y="76729"/>
            <a:ext cx="9144000" cy="125677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
        <p:nvSpPr>
          <p:cNvPr id="4" name="Body Level One…"/>
          <p:cNvSpPr txBox="1">
            <a:spLocks noGrp="1"/>
          </p:cNvSpPr>
          <p:nvPr>
            <p:ph type="body" idx="1"/>
          </p:nvPr>
        </p:nvSpPr>
        <p:spPr>
          <a:xfrm>
            <a:off x="508000" y="1333500"/>
            <a:ext cx="9144000" cy="43815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910666" y="5143288"/>
            <a:ext cx="2370668" cy="3073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8" r:id="rId6"/>
    <p:sldLayoutId id="2147483659" r:id="rId7"/>
    <p:sldLayoutId id="2147483661" r:id="rId8"/>
    <p:sldLayoutId id="2147483662" r:id="rId9"/>
    <p:sldLayoutId id="2147483663" r:id="rId10"/>
    <p:sldLayoutId id="2147483665" r:id="rId11"/>
    <p:sldLayoutId id="2147483666" r:id="rId12"/>
    <p:sldLayoutId id="2147483667" r:id="rId13"/>
    <p:sldLayoutId id="2147483669" r:id="rId14"/>
    <p:sldLayoutId id="2147483673" r:id="rId15"/>
    <p:sldLayoutId id="2147483674" r:id="rId16"/>
    <p:sldLayoutId id="2147483676" r:id="rId17"/>
    <p:sldLayoutId id="2147483679" r:id="rId18"/>
  </p:sldLayoutIdLst>
  <p:transition spd="med"/>
  <p:txStyles>
    <p:title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1pPr>
      <a:lvl2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2pPr>
      <a:lvl3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3pPr>
      <a:lvl4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4pPr>
      <a:lvl5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5pPr>
      <a:lvl6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6pPr>
      <a:lvl7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7pPr>
      <a:lvl8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8pPr>
      <a:lvl9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9pPr>
    </p:titleStyle>
    <p:bodyStyle>
      <a:lvl1pPr marL="0" marR="0" indent="0" algn="l" defTabSz="914400" rtl="0" latinLnBrk="0">
        <a:lnSpc>
          <a:spcPct val="105999"/>
        </a:lnSpc>
        <a:spcBef>
          <a:spcPts val="0"/>
        </a:spcBef>
        <a:spcAft>
          <a:spcPts val="0"/>
        </a:spcAft>
        <a:buClrTx/>
        <a:buSzTx/>
        <a:buFontTx/>
        <a:buNone/>
        <a:tabLst/>
        <a:defRPr sz="1800" b="0" i="0" u="none" strike="noStrike" cap="none" spc="0" baseline="0">
          <a:ln>
            <a:noFill/>
          </a:ln>
          <a:solidFill>
            <a:srgbClr val="000000"/>
          </a:solidFill>
          <a:uFillTx/>
          <a:latin typeface="+mj-lt"/>
          <a:ea typeface="+mj-ea"/>
          <a:cs typeface="+mj-cs"/>
          <a:sym typeface="Porsche Next TT"/>
        </a:defRPr>
      </a:lvl1pPr>
      <a:lvl2pPr marL="179387"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2pPr>
      <a:lvl3pPr marL="358775"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3pPr>
      <a:lvl4pPr marL="538162"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4pPr>
      <a:lvl5pPr marL="719999"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5pPr>
      <a:lvl6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6pPr>
      <a:lvl7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7pPr>
      <a:lvl8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8pPr>
      <a:lvl9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tif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5" name="TextBox 1"/>
          <p:cNvSpPr txBox="1"/>
          <p:nvPr/>
        </p:nvSpPr>
        <p:spPr>
          <a:xfrm>
            <a:off x="4771878" y="1167189"/>
            <a:ext cx="5123011" cy="3631763"/>
          </a:xfrm>
          <a:prstGeom prst="rect">
            <a:avLst/>
          </a:prstGeom>
          <a:noFill/>
          <a:ln>
            <a:solidFill>
              <a:srgbClr val="FF0000"/>
            </a:solidFill>
          </a:ln>
        </p:spPr>
        <p:txBody>
          <a:bodyPr wrap="square" rtlCol="0">
            <a:spAutoFit/>
          </a:bodyPr>
          <a:lstStyle/>
          <a:p>
            <a:r>
              <a:rPr lang="zh-CN" altLang="en-US" sz="1400" dirty="0">
                <a:solidFill>
                  <a:srgbClr val="FF0000"/>
                </a:solidFill>
                <a:latin typeface="simhei_porsche" charset="0"/>
                <a:ea typeface="simhei_porsche" charset="0"/>
                <a:cs typeface="simhei_porsche" charset="0"/>
              </a:rPr>
              <a:t>页面像素为：</a:t>
            </a:r>
            <a:r>
              <a:rPr lang="is-IS" sz="1400" dirty="0">
                <a:latin typeface="Porsche Next TT" panose="020B0504020101010102" pitchFamily="34" charset="0"/>
                <a:ea typeface="simhei_porsche" charset="0"/>
                <a:cs typeface="Porsche Next TT" panose="020B0504020101010102" pitchFamily="34" charset="0"/>
              </a:rPr>
              <a:t>2208*1242</a:t>
            </a:r>
            <a:r>
              <a:rPr lang="zh-CN" altLang="en-US" sz="1400" dirty="0">
                <a:latin typeface="simhei_porsche" charset="0"/>
                <a:ea typeface="simhei_porsche" charset="0"/>
                <a:cs typeface="simhei_porsche" charset="0"/>
              </a:rPr>
              <a:t> </a:t>
            </a:r>
            <a:r>
              <a:rPr lang="en-US" altLang="zh-CN" sz="1400" dirty="0">
                <a:latin typeface="simhei_porsche" charset="0"/>
                <a:ea typeface="simhei_porsche" charset="0"/>
                <a:cs typeface="simhei_porsche" charset="0"/>
              </a:rPr>
              <a:t>(</a:t>
            </a:r>
            <a:r>
              <a:rPr lang="zh-CN" altLang="en-US" sz="1400" dirty="0">
                <a:latin typeface="simhei_porsche" charset="0"/>
                <a:ea typeface="simhei_porsche" charset="0"/>
                <a:cs typeface="simhei_porsche" charset="0"/>
              </a:rPr>
              <a:t>同中国总决赛</a:t>
            </a:r>
            <a:r>
              <a:rPr lang="en-US" altLang="zh-CN" sz="1400" dirty="0">
                <a:latin typeface="Porsche Next TT" panose="020B0504020101010102" pitchFamily="34" charset="0"/>
                <a:ea typeface="simhei_porsche" charset="0"/>
                <a:cs typeface="Porsche Next TT" panose="020B0504020101010102" pitchFamily="34" charset="0"/>
              </a:rPr>
              <a:t>2019</a:t>
            </a:r>
            <a:r>
              <a:rPr lang="en-US" altLang="zh-CN" sz="1400" dirty="0">
                <a:latin typeface="simhei_porsche" charset="0"/>
                <a:ea typeface="simhei_porsche" charset="0"/>
                <a:cs typeface="simhei_porsche" charset="0"/>
              </a:rPr>
              <a:t>)</a:t>
            </a:r>
            <a:endParaRPr lang="is-IS" sz="1400" dirty="0">
              <a:latin typeface="simhei_porsche" charset="0"/>
              <a:ea typeface="simhei_porsche" charset="0"/>
              <a:cs typeface="simhei_porsche" charset="0"/>
            </a:endParaRPr>
          </a:p>
          <a:p>
            <a:endParaRPr lang="en-US" altLang="zh-CN" sz="1400" dirty="0">
              <a:solidFill>
                <a:srgbClr val="FF0000"/>
              </a:solidFill>
              <a:latin typeface="simhei_porsche" charset="0"/>
              <a:ea typeface="simhei_porsche" charset="0"/>
              <a:cs typeface="simhei_porsche" charset="0"/>
            </a:endParaRPr>
          </a:p>
          <a:p>
            <a:endParaRPr lang="en-US" sz="1400" dirty="0">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r>
              <a:rPr lang="en-US" altLang="zh-CN" sz="1600"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sz="1600" b="1" dirty="0">
                <a:solidFill>
                  <a:schemeClr val="bg1">
                    <a:lumMod val="50000"/>
                  </a:schemeClr>
                </a:solidFill>
                <a:latin typeface="simhei_porsche" charset="0"/>
                <a:ea typeface="simhei_porsche" charset="0"/>
                <a:cs typeface="simhei_porsche" charset="0"/>
              </a:rPr>
              <a:t>电驰神往俱乐部年度晚宴</a:t>
            </a: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GB" sz="1600" dirty="0">
              <a:latin typeface="Porsche Next TT" charset="0"/>
              <a:ea typeface="Porsche Next TT" charset="0"/>
              <a:cs typeface="Porsche Next TT" charset="0"/>
            </a:endParaRPr>
          </a:p>
        </p:txBody>
      </p:sp>
      <p:sp>
        <p:nvSpPr>
          <p:cNvPr id="9" name="Rectangle 3"/>
          <p:cNvSpPr/>
          <p:nvPr/>
        </p:nvSpPr>
        <p:spPr>
          <a:xfrm>
            <a:off x="6662055" y="3088657"/>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p:nvPr/>
        </p:nvSpPr>
        <p:spPr>
          <a:xfrm>
            <a:off x="6662054" y="3454597"/>
            <a:ext cx="1169191" cy="288509"/>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6662054" y="3813442"/>
            <a:ext cx="1169192" cy="30463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6662053" y="4188416"/>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910004" y="312600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活动详情</a:t>
            </a:r>
          </a:p>
        </p:txBody>
      </p:sp>
      <p:sp>
        <p:nvSpPr>
          <p:cNvPr id="13" name="文本框 12"/>
          <p:cNvSpPr txBox="1"/>
          <p:nvPr/>
        </p:nvSpPr>
        <p:spPr>
          <a:xfrm>
            <a:off x="6910004" y="348647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活动预约</a:t>
            </a:r>
          </a:p>
        </p:txBody>
      </p:sp>
      <p:sp>
        <p:nvSpPr>
          <p:cNvPr id="14" name="文本框 13"/>
          <p:cNvSpPr txBox="1"/>
          <p:nvPr/>
        </p:nvSpPr>
        <p:spPr>
          <a:xfrm>
            <a:off x="6910004" y="3857674"/>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试驾预约</a:t>
            </a:r>
          </a:p>
        </p:txBody>
      </p:sp>
      <p:sp>
        <p:nvSpPr>
          <p:cNvPr id="17" name="文本框 16"/>
          <p:cNvSpPr txBox="1"/>
          <p:nvPr/>
        </p:nvSpPr>
        <p:spPr>
          <a:xfrm>
            <a:off x="6910004" y="4225761"/>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影像集锦</a:t>
            </a:r>
          </a:p>
        </p:txBody>
      </p:sp>
      <p:pic>
        <p:nvPicPr>
          <p:cNvPr id="7" name="图片 6">
            <a:extLst>
              <a:ext uri="{FF2B5EF4-FFF2-40B4-BE49-F238E27FC236}">
                <a16:creationId xmlns:a16="http://schemas.microsoft.com/office/drawing/2014/main" id="{25362723-2431-AF46-B6E5-F3E15FD7A575}"/>
              </a:ext>
            </a:extLst>
          </p:cNvPr>
          <p:cNvPicPr>
            <a:picLocks noChangeAspect="1"/>
          </p:cNvPicPr>
          <p:nvPr/>
        </p:nvPicPr>
        <p:blipFill>
          <a:blip r:embed="rId2"/>
          <a:stretch>
            <a:fillRect/>
          </a:stretch>
        </p:blipFill>
        <p:spPr>
          <a:xfrm>
            <a:off x="1392705" y="884075"/>
            <a:ext cx="2170132" cy="3946849"/>
          </a:xfrm>
          <a:prstGeom prst="rect">
            <a:avLst/>
          </a:prstGeom>
        </p:spPr>
      </p:pic>
    </p:spTree>
    <p:extLst>
      <p:ext uri="{BB962C8B-B14F-4D97-AF65-F5344CB8AC3E}">
        <p14:creationId xmlns:p14="http://schemas.microsoft.com/office/powerpoint/2010/main" val="132993444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天气预报</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4659776" y="2286306"/>
            <a:ext cx="1728192" cy="1754326"/>
          </a:xfrm>
          <a:prstGeom prst="rect">
            <a:avLst/>
          </a:prstGeom>
          <a:noFill/>
          <a:ln>
            <a:solidFill>
              <a:srgbClr val="FF0000"/>
            </a:solidFill>
          </a:ln>
        </p:spPr>
        <p:txBody>
          <a:bodyPr wrap="square" rtlCol="0">
            <a:spAutoFit/>
          </a:bodyPr>
          <a:lstStyle/>
          <a:p>
            <a:pPr algn="ctr"/>
            <a:endParaRPr lang="zh-CN" altLang="en-US" dirty="0">
              <a:latin typeface="Porsche Next TT" pitchFamily="34" charset="0"/>
              <a:ea typeface="simhei_porsche" pitchFamily="49" charset="-122"/>
              <a:cs typeface="Porsche Next TT" pitchFamily="34" charset="0"/>
            </a:endParaRPr>
          </a:p>
          <a:p>
            <a:pPr algn="ctr"/>
            <a:r>
              <a:rPr lang="zh-CN" altLang="en-US" dirty="0">
                <a:latin typeface="Porsche Next TT" pitchFamily="34" charset="0"/>
                <a:ea typeface="simhei_porsche" pitchFamily="49" charset="-122"/>
                <a:cs typeface="Porsche Next TT" pitchFamily="34" charset="0"/>
              </a:rPr>
              <a:t>陵水</a:t>
            </a:r>
          </a:p>
          <a:p>
            <a:pPr algn="ctr"/>
            <a:endParaRPr lang="zh-CN" altLang="en-US" dirty="0">
              <a:latin typeface="Porsche Next TT" pitchFamily="34" charset="0"/>
              <a:ea typeface="simhei_porsche" pitchFamily="49" charset="-122"/>
              <a:cs typeface="Porsche Next TT" pitchFamily="34" charset="0"/>
            </a:endParaRPr>
          </a:p>
          <a:p>
            <a:pPr algn="ctr"/>
            <a:endParaRPr lang="zh-CN" altLang="en-US"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A2DCE9B0-5E76-F942-BE9F-8FD9993B62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8" name="矩形 7"/>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798587" y="1870007"/>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天气预报</a:t>
            </a:r>
          </a:p>
        </p:txBody>
      </p:sp>
      <p:pic>
        <p:nvPicPr>
          <p:cNvPr id="3" name="图片 2">
            <a:extLst>
              <a:ext uri="{FF2B5EF4-FFF2-40B4-BE49-F238E27FC236}">
                <a16:creationId xmlns:a16="http://schemas.microsoft.com/office/drawing/2014/main" id="{08E6E48D-7E06-484A-A437-A034EDC94760}"/>
              </a:ext>
            </a:extLst>
          </p:cNvPr>
          <p:cNvPicPr>
            <a:picLocks noChangeAspect="1"/>
          </p:cNvPicPr>
          <p:nvPr/>
        </p:nvPicPr>
        <p:blipFill>
          <a:blip r:embed="rId3"/>
          <a:stretch>
            <a:fillRect/>
          </a:stretch>
        </p:blipFill>
        <p:spPr>
          <a:xfrm>
            <a:off x="4164024" y="847998"/>
            <a:ext cx="2639966" cy="1221130"/>
          </a:xfrm>
          <a:prstGeom prst="rect">
            <a:avLst/>
          </a:prstGeom>
        </p:spPr>
      </p:pic>
      <p:sp>
        <p:nvSpPr>
          <p:cNvPr id="9" name="矩形 8">
            <a:extLst>
              <a:ext uri="{FF2B5EF4-FFF2-40B4-BE49-F238E27FC236}">
                <a16:creationId xmlns:a16="http://schemas.microsoft.com/office/drawing/2014/main" id="{F7FDD11B-66CC-4E0F-B4C1-2B6C6FD88F72}"/>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876904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10" name="矩形 9"/>
          <p:cNvSpPr/>
          <p:nvPr/>
        </p:nvSpPr>
        <p:spPr>
          <a:xfrm>
            <a:off x="5513089" y="1007097"/>
            <a:ext cx="4381800" cy="277744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9" name="矩形 8">
            <a:extLst>
              <a:ext uri="{FF2B5EF4-FFF2-40B4-BE49-F238E27FC236}">
                <a16:creationId xmlns:a16="http://schemas.microsoft.com/office/drawing/2014/main" id="{1300CEE6-B7A2-4DDC-A805-323C92DD8C20}"/>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691252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5" name="TextBox 1"/>
          <p:cNvSpPr txBox="1"/>
          <p:nvPr/>
        </p:nvSpPr>
        <p:spPr>
          <a:xfrm>
            <a:off x="5767448" y="1453112"/>
            <a:ext cx="4320480" cy="2601931"/>
          </a:xfrm>
          <a:prstGeom prst="rect">
            <a:avLst/>
          </a:prstGeom>
          <a:noFill/>
          <a:ln>
            <a:solidFill>
              <a:srgbClr val="FF0000"/>
            </a:solidFill>
          </a:ln>
        </p:spPr>
        <p:txBody>
          <a:bodyPr wrap="square" rtlCol="0">
            <a:spAutoFit/>
          </a:bodyPr>
          <a:lstStyle/>
          <a:p>
            <a:pPr algn="ctr"/>
            <a:endParaRPr lang="en-US" dirty="0">
              <a:solidFill>
                <a:srgbClr val="FF0000"/>
              </a:solidFill>
              <a:latin typeface="simhei_porsche" pitchFamily="49" charset="-122"/>
              <a:ea typeface="simhei_porsche" pitchFamily="49" charset="-122"/>
            </a:endParaRPr>
          </a:p>
          <a:p>
            <a:pPr algn="ctr"/>
            <a:endParaRPr lang="en-US" dirty="0">
              <a:latin typeface="Porsche Next TT" pitchFamily="34" charset="0"/>
              <a:ea typeface="simhei_porsche" pitchFamily="49" charset="-122"/>
              <a:cs typeface="Porsche Next TT" pitchFamily="34"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嘉宾预约</a:t>
            </a:r>
            <a:endParaRPr lang="en-US" dirty="0">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fontAlgn="ctr">
              <a:lnSpc>
                <a:spcPct val="106000"/>
              </a:lnSpc>
              <a:buClr>
                <a:schemeClr val="tx1"/>
              </a:buClr>
              <a:buSzPct val="90000"/>
              <a:defRPr/>
            </a:pPr>
            <a:r>
              <a:rPr lang="zh-CN" altLang="en-US" b="1" dirty="0">
                <a:latin typeface="simhei_porsche" charset="0"/>
                <a:ea typeface="simhei_porsche" charset="0"/>
                <a:cs typeface="simhei_porsche" charset="0"/>
              </a:rPr>
              <a:t>班车信息</a:t>
            </a:r>
            <a:endParaRPr lang="en-US" b="1" dirty="0">
              <a:solidFill>
                <a:srgbClr val="000000"/>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紧急联络</a:t>
            </a:r>
            <a:endParaRPr lang="en-US" dirty="0">
              <a:latin typeface="simhei_porsche" charset="0"/>
              <a:ea typeface="simhei_porsche" charset="0"/>
              <a:cs typeface="simhei_porsche" charset="0"/>
            </a:endParaRPr>
          </a:p>
        </p:txBody>
      </p:sp>
      <p:pic>
        <p:nvPicPr>
          <p:cNvPr id="16" name="Picture 6">
            <a:extLst>
              <a:ext uri="{FF2B5EF4-FFF2-40B4-BE49-F238E27FC236}">
                <a16:creationId xmlns:a16="http://schemas.microsoft.com/office/drawing/2014/main" id="{DE5B6191-3877-8342-810C-7D60279DAF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043" y="1031513"/>
            <a:ext cx="2115687" cy="3761220"/>
          </a:xfrm>
          <a:prstGeom prst="rect">
            <a:avLst/>
          </a:prstGeom>
          <a:ln w="6350">
            <a:solidFill>
              <a:schemeClr val="bg1">
                <a:lumMod val="65000"/>
              </a:schemeClr>
            </a:solidFill>
          </a:ln>
        </p:spPr>
      </p:pic>
      <p:pic>
        <p:nvPicPr>
          <p:cNvPr id="9" name="图片 8">
            <a:extLst>
              <a:ext uri="{FF2B5EF4-FFF2-40B4-BE49-F238E27FC236}">
                <a16:creationId xmlns:a16="http://schemas.microsoft.com/office/drawing/2014/main" id="{1107B61B-CF2B-8D4B-9170-7706246BF25C}"/>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307520" y="1038582"/>
            <a:ext cx="2170065" cy="3754151"/>
          </a:xfrm>
          <a:prstGeom prst="rect">
            <a:avLst/>
          </a:prstGeom>
        </p:spPr>
      </p:pic>
      <p:sp>
        <p:nvSpPr>
          <p:cNvPr id="8" name="矩形 7">
            <a:extLst>
              <a:ext uri="{FF2B5EF4-FFF2-40B4-BE49-F238E27FC236}">
                <a16:creationId xmlns:a16="http://schemas.microsoft.com/office/drawing/2014/main" id="{72B89360-7B3D-4D68-B5FA-1864F39EC556}"/>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74627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A5494C-78A2-294E-8141-9DEC480A381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28071" y="900449"/>
            <a:ext cx="2594278" cy="1681957"/>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嘉宾预约</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17" name="Picture 6">
            <a:extLst>
              <a:ext uri="{FF2B5EF4-FFF2-40B4-BE49-F238E27FC236}">
                <a16:creationId xmlns:a16="http://schemas.microsoft.com/office/drawing/2014/main" id="{901FE7CF-BA12-FA43-AC12-FB2C84622E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33" y="971670"/>
            <a:ext cx="2113705" cy="3757699"/>
          </a:xfrm>
          <a:prstGeom prst="rect">
            <a:avLst/>
          </a:prstGeom>
          <a:ln w="6350">
            <a:solidFill>
              <a:schemeClr val="bg1">
                <a:lumMod val="65000"/>
              </a:schemeClr>
            </a:solidFill>
          </a:ln>
        </p:spPr>
      </p:pic>
      <p:sp>
        <p:nvSpPr>
          <p:cNvPr id="5" name="矩形 4"/>
          <p:cNvSpPr/>
          <p:nvPr/>
        </p:nvSpPr>
        <p:spPr>
          <a:xfrm>
            <a:off x="8866507" y="5360397"/>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文本框 2"/>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红色文字不在小程序内写明</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预约达到上限自动变暗锁定</a:t>
            </a:r>
          </a:p>
        </p:txBody>
      </p:sp>
      <p:grpSp>
        <p:nvGrpSpPr>
          <p:cNvPr id="27" name="组 26"/>
          <p:cNvGrpSpPr/>
          <p:nvPr/>
        </p:nvGrpSpPr>
        <p:grpSpPr>
          <a:xfrm>
            <a:off x="6804281" y="2113182"/>
            <a:ext cx="190005" cy="380010"/>
            <a:chOff x="6436426" y="2303813"/>
            <a:chExt cx="190005" cy="380010"/>
          </a:xfrm>
        </p:grpSpPr>
        <p:cxnSp>
          <p:nvCxnSpPr>
            <p:cNvPr id="12" name="直线连接符 11"/>
            <p:cNvCxnSpPr/>
            <p:nvPr/>
          </p:nvCxnSpPr>
          <p:spPr>
            <a:xfrm flipV="1">
              <a:off x="6436426" y="2303813"/>
              <a:ext cx="190005" cy="190005"/>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线连接符 17"/>
            <p:cNvCxnSpPr/>
            <p:nvPr/>
          </p:nvCxnSpPr>
          <p:spPr>
            <a:xfrm flipH="1" flipV="1">
              <a:off x="6436427" y="2493820"/>
              <a:ext cx="190004" cy="190003"/>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6" name="组 25"/>
          <p:cNvGrpSpPr/>
          <p:nvPr/>
        </p:nvGrpSpPr>
        <p:grpSpPr>
          <a:xfrm>
            <a:off x="6614276" y="2958935"/>
            <a:ext cx="190005" cy="380010"/>
            <a:chOff x="6436426" y="3002612"/>
            <a:chExt cx="190005" cy="380010"/>
          </a:xfrm>
        </p:grpSpPr>
        <p:cxnSp>
          <p:nvCxnSpPr>
            <p:cNvPr id="24" name="直线连接符 23"/>
            <p:cNvCxnSpPr/>
            <p:nvPr/>
          </p:nvCxnSpPr>
          <p:spPr>
            <a:xfrm flipV="1">
              <a:off x="6436426" y="3002612"/>
              <a:ext cx="190005" cy="190005"/>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连接符 24"/>
            <p:cNvCxnSpPr/>
            <p:nvPr/>
          </p:nvCxnSpPr>
          <p:spPr>
            <a:xfrm flipH="1" flipV="1">
              <a:off x="6436427" y="3192619"/>
              <a:ext cx="190004" cy="190003"/>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 name="矩形 21"/>
          <p:cNvSpPr/>
          <p:nvPr/>
        </p:nvSpPr>
        <p:spPr>
          <a:xfrm>
            <a:off x="4616946" y="2243852"/>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6" name="TextBox 1">
            <a:extLst>
              <a:ext uri="{FF2B5EF4-FFF2-40B4-BE49-F238E27FC236}">
                <a16:creationId xmlns:a16="http://schemas.microsoft.com/office/drawing/2014/main" id="{297E8B6B-7CD5-A441-93C8-CF60D05FAEB2}"/>
              </a:ext>
            </a:extLst>
          </p:cNvPr>
          <p:cNvSpPr txBox="1"/>
          <p:nvPr/>
        </p:nvSpPr>
        <p:spPr>
          <a:xfrm>
            <a:off x="5756851" y="867546"/>
            <a:ext cx="4403149" cy="4401205"/>
          </a:xfrm>
          <a:prstGeom prst="rect">
            <a:avLst/>
          </a:prstGeom>
          <a:noFill/>
          <a:ln>
            <a:solidFill>
              <a:srgbClr val="FF0000"/>
            </a:solidFill>
          </a:ln>
        </p:spPr>
        <p:txBody>
          <a:bodyPr wrap="square" rtlCol="0">
            <a:spAutoFit/>
          </a:bodyPr>
          <a:lstStyle/>
          <a:p>
            <a:r>
              <a:rPr lang="zh-CN" altLang="en-US" sz="1400" b="1" dirty="0">
                <a:latin typeface="Porsche Next TT" pitchFamily="34" charset="0"/>
                <a:ea typeface="simhei_porsche" pitchFamily="49" charset="-122"/>
                <a:cs typeface="Porsche Next TT" pitchFamily="34" charset="0"/>
              </a:rPr>
              <a:t>亚特兰蒂斯水上世界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10:00-16:00</a:t>
            </a:r>
            <a:r>
              <a:rPr lang="zh-CN" altLang="en-US" sz="1100" b="1" dirty="0">
                <a:latin typeface="simhei_porsche" charset="0"/>
                <a:ea typeface="simhei_porsche" charset="0"/>
                <a:cs typeface="simhei_porsche" charset="0"/>
              </a:rPr>
              <a:t>）</a:t>
            </a:r>
            <a:r>
              <a:rPr lang="zh-CN" altLang="en-US" sz="1100" dirty="0">
                <a:latin typeface="Porsche Next TT" pitchFamily="34" charset="0"/>
                <a:ea typeface="simhei_porsche" pitchFamily="49" charset="-122"/>
                <a:cs typeface="Porsche Next TT" pitchFamily="34" charset="0"/>
              </a:rPr>
              <a:t>（需自带泳衣等装备）</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呀诺达雨林文化旅游区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12:00-16:00</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                              </a:t>
            </a:r>
            <a:r>
              <a:rPr lang="en-US" altLang="zh-CN" sz="1400" b="1"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14:30 - 15:30</a:t>
            </a:r>
          </a:p>
          <a:p>
            <a:r>
              <a:rPr lang="zh-CN" altLang="en-US" sz="1400" b="1" dirty="0">
                <a:latin typeface="Porsche Next TT" pitchFamily="34" charset="0"/>
                <a:ea typeface="simhei_porsche" pitchFamily="49" charset="-122"/>
                <a:cs typeface="Porsche Next TT" pitchFamily="34" charset="0"/>
              </a:rPr>
              <a:t>威士忌品鉴</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16:00 - 17:00</a:t>
            </a: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30</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zh-CN" altLang="en-US" sz="1400" b="1" dirty="0">
              <a:solidFill>
                <a:srgbClr val="FF0000"/>
              </a:solidFill>
              <a:latin typeface="simhei_porsche" charset="0"/>
              <a:ea typeface="simhei_porsche" charset="0"/>
              <a:cs typeface="simhei_porsche" charset="0"/>
            </a:endParaRPr>
          </a:p>
          <a:p>
            <a:r>
              <a:rPr lang="zh-CN" altLang="en-US" sz="1400" b="1" dirty="0">
                <a:latin typeface="simhei_porsche" charset="0"/>
                <a:ea typeface="simhei_porsche" charset="0"/>
                <a:cs typeface="simhei_porsche" charset="0"/>
              </a:rPr>
              <a:t>           </a:t>
            </a:r>
            <a:r>
              <a:rPr lang="en-US" altLang="zh-CN" sz="1200" dirty="0">
                <a:latin typeface="Porsche Next TT" charset="0"/>
                <a:ea typeface="Porsche Next TT" charset="0"/>
                <a:cs typeface="Porsche Next TT" charset="0"/>
              </a:rPr>
              <a:t>08:00 - 09:00</a:t>
            </a:r>
            <a:endParaRPr lang="zh-CN" altLang="en-US" sz="1200" b="1" dirty="0">
              <a:latin typeface="simhei_porsche" charset="0"/>
              <a:ea typeface="simhei_porsche" charset="0"/>
              <a:cs typeface="simhei_porsche" charset="0"/>
            </a:endParaRPr>
          </a:p>
          <a:p>
            <a:r>
              <a:rPr lang="zh-CN" altLang="en-US" sz="1400" b="1" dirty="0">
                <a:latin typeface="simhei_porsche" charset="0"/>
                <a:ea typeface="simhei_porsche" charset="0"/>
                <a:cs typeface="Porsche Next TT" pitchFamily="34" charset="0"/>
              </a:rPr>
              <a:t>户外</a:t>
            </a:r>
            <a:r>
              <a:rPr lang="zh-CN" altLang="en-US" sz="1400" b="1" dirty="0">
                <a:latin typeface="Porsche Next TT" pitchFamily="34" charset="0"/>
                <a:ea typeface="simhei_porsche" pitchFamily="49" charset="-122"/>
                <a:cs typeface="Porsche Next TT" pitchFamily="34" charset="0"/>
              </a:rPr>
              <a:t>瑜伽</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09:30 - 10:30</a:t>
            </a:r>
            <a:endParaRPr lang="zh-CN" altLang="en-US" sz="1200" dirty="0">
              <a:latin typeface="Porsche Next TT" pitchFamily="34" charset="0"/>
              <a:ea typeface="simhei_porsche" pitchFamily="49" charset="-122"/>
              <a:cs typeface="Porsche Next TT" pitchFamily="34" charset="0"/>
            </a:endParaRP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24</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b="1" dirty="0">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高</a:t>
            </a:r>
            <a:r>
              <a:rPr lang="zh-CN" altLang="en-US" sz="1400" b="1" dirty="0">
                <a:latin typeface="simhei_porsche" charset="0"/>
                <a:ea typeface="simhei_porsche" charset="0"/>
                <a:cs typeface="simhei_porsche" charset="0"/>
              </a:rPr>
              <a:t>尔</a:t>
            </a:r>
            <a:r>
              <a:rPr lang="zh-CN" altLang="en-US" sz="1400" b="1" dirty="0">
                <a:latin typeface="Porsche Next TT" pitchFamily="34" charset="0"/>
                <a:ea typeface="simhei_porsche" pitchFamily="49" charset="-122"/>
                <a:cs typeface="Porsche Next TT" pitchFamily="34" charset="0"/>
              </a:rPr>
              <a:t>夫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09:30-16:30</a:t>
            </a:r>
            <a:r>
              <a:rPr lang="zh-CN" altLang="en-US" sz="1100" b="1" dirty="0">
                <a:latin typeface="simhei_porsche" charset="0"/>
                <a:ea typeface="simhei_porsche" charset="0"/>
                <a:cs typeface="simhei_porsche" charset="0"/>
              </a:rPr>
              <a:t>） </a:t>
            </a:r>
            <a:r>
              <a:rPr lang="zh-CN" altLang="en-US" sz="1200" dirty="0">
                <a:latin typeface="Porsche Next TT" pitchFamily="34" charset="0"/>
                <a:ea typeface="simhei_porsche" pitchFamily="49" charset="-122"/>
                <a:cs typeface="Porsche Next TT" pitchFamily="34" charset="0"/>
              </a:rPr>
              <a:t>（需自带球包球具等装备）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dirty="0">
              <a:latin typeface="simhei_porsche" charset="0"/>
              <a:ea typeface="simhei_porsche" charset="0"/>
              <a:cs typeface="simhei_porsche" charset="0"/>
            </a:endParaRPr>
          </a:p>
          <a:p>
            <a:r>
              <a:rPr lang="zh-CN" altLang="en-US" sz="1050" dirty="0">
                <a:latin typeface="simhei_porsche" charset="0"/>
                <a:ea typeface="simhei_porsche" charset="0"/>
                <a:cs typeface="simhei_porsche" charset="0"/>
                <a:sym typeface="Futura LT Book"/>
              </a:rPr>
              <a:t>＊请注意，出于时间安排，您只能在亚特兰蒂斯水上世界、呀诺达雨林文化旅游区、威士忌品鉴、户外瑜伽、高尔夫五项活动中选择一项参与，名额有限，先到先得，确认后将无法更改，请谨慎勾选。</a:t>
            </a:r>
            <a:endParaRPr lang="en-US" altLang="zh-CN" sz="1050" dirty="0">
              <a:latin typeface="simhei_porsche" charset="0"/>
              <a:ea typeface="simhei_porsche" charset="0"/>
              <a:cs typeface="simhei_porsche" charset="0"/>
              <a:sym typeface="Futura LT Book"/>
            </a:endParaRPr>
          </a:p>
          <a:p>
            <a:pPr algn="ctr"/>
            <a:endParaRPr lang="en-US" sz="1050" dirty="0">
              <a:latin typeface="Porsche Next TT" pitchFamily="34" charset="0"/>
              <a:ea typeface="simhei_porsche" pitchFamily="49" charset="-122"/>
              <a:cs typeface="Porsche Next TT" pitchFamily="34" charset="0"/>
            </a:endParaRPr>
          </a:p>
        </p:txBody>
      </p:sp>
      <p:sp>
        <p:nvSpPr>
          <p:cNvPr id="19" name="矩形 18">
            <a:extLst>
              <a:ext uri="{FF2B5EF4-FFF2-40B4-BE49-F238E27FC236}">
                <a16:creationId xmlns:a16="http://schemas.microsoft.com/office/drawing/2014/main" id="{9447E420-6DF7-49C1-ADFC-DDACF9F0EFE8}"/>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0659243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亚特兰蒂斯水上世界</a:t>
            </a:r>
            <a:endParaRPr lang="en-US" altLang="zh-CN" sz="1600" dirty="0">
              <a:latin typeface="simhei_porsche" charset="0"/>
              <a:ea typeface="simhei_porsche" charset="0"/>
              <a:cs typeface="simhei_porsche" charset="0"/>
            </a:endParaRPr>
          </a:p>
        </p:txBody>
      </p:sp>
      <p:sp>
        <p:nvSpPr>
          <p:cNvPr id="5" name="矩形 4"/>
          <p:cNvSpPr/>
          <p:nvPr/>
        </p:nvSpPr>
        <p:spPr>
          <a:xfrm>
            <a:off x="3097428" y="203888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亚特兰蒂斯</a:t>
            </a:r>
          </a:p>
        </p:txBody>
      </p:sp>
      <p:grpSp>
        <p:nvGrpSpPr>
          <p:cNvPr id="7" name="组 6"/>
          <p:cNvGrpSpPr/>
          <p:nvPr/>
        </p:nvGrpSpPr>
        <p:grpSpPr>
          <a:xfrm>
            <a:off x="5710959" y="3330224"/>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10:00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亚特兰蒂斯水上世界活动吗？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624402" y="607725"/>
            <a:ext cx="4092999" cy="2862322"/>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simhei_porsche" charset="0"/>
              </a:rPr>
              <a:t>亚特兰蒂斯水上世界：</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一波波清凉无比的欢乐浪潮，让您感受精彩绝伦的欢乐氛围！老少咸宜的亚特兰蒂斯水世界全年开放。您可从接近</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8 </a:t>
            </a:r>
            <a:r>
              <a:rPr lang="zh-CN" altLang="en-US" sz="1200" dirty="0">
                <a:solidFill>
                  <a:srgbClr val="333333"/>
                </a:solidFill>
                <a:latin typeface="SimHei" panose="02010609060101010101" pitchFamily="49" charset="-122"/>
                <a:ea typeface="SimHei" panose="02010609060101010101" pitchFamily="49" charset="-122"/>
              </a:rPr>
              <a:t>层楼高的顶端以自由落体的方式纵身一跃，从近乎垂直的滑道上获得极高的速度和刺激，通过曲线滑道穿过鲨鱼池隧道。保时捷中国车主俱乐部邀请您前来亚特兰蒂斯水世界，享受阳光、水花和无尽欢愉！</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集合班车发车前往亚特兰蒂斯水上世界</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返回集合地点：亚特兰蒂斯正门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需自带泳衣等装备，并携带好身份证件。</a:t>
            </a:r>
          </a:p>
          <a:p>
            <a:endParaRPr lang="zh-CN" altLang="en-US" sz="1200" dirty="0">
              <a:latin typeface="SimHei" panose="02010609060101010101" pitchFamily="49" charset="-122"/>
              <a:ea typeface="SimHei" panose="02010609060101010101" pitchFamily="49" charset="-122"/>
            </a:endParaRPr>
          </a:p>
        </p:txBody>
      </p:sp>
      <p:pic>
        <p:nvPicPr>
          <p:cNvPr id="14" name="图片 13">
            <a:extLst>
              <a:ext uri="{FF2B5EF4-FFF2-40B4-BE49-F238E27FC236}">
                <a16:creationId xmlns:a16="http://schemas.microsoft.com/office/drawing/2014/main" id="{C9066D72-A698-4644-B177-899C503E72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9167" y="1591992"/>
            <a:ext cx="3796522" cy="2531015"/>
          </a:xfrm>
          <a:prstGeom prst="rect">
            <a:avLst/>
          </a:prstGeom>
        </p:spPr>
      </p:pic>
      <p:sp>
        <p:nvSpPr>
          <p:cNvPr id="11" name="矩形 10">
            <a:extLst>
              <a:ext uri="{FF2B5EF4-FFF2-40B4-BE49-F238E27FC236}">
                <a16:creationId xmlns:a16="http://schemas.microsoft.com/office/drawing/2014/main" id="{CDEEC361-C50A-4389-9537-675662062BF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767346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呀诺达雨林文化旅游区</a:t>
            </a:r>
            <a:endParaRPr lang="en-US" altLang="zh-CN" sz="1600" dirty="0">
              <a:latin typeface="simhei_porsche" charset="0"/>
              <a:ea typeface="simhei_porsche" charset="0"/>
              <a:cs typeface="simhei_porsche" charset="0"/>
            </a:endParaRPr>
          </a:p>
        </p:txBody>
      </p:sp>
      <p:grpSp>
        <p:nvGrpSpPr>
          <p:cNvPr id="7" name="组 6"/>
          <p:cNvGrpSpPr/>
          <p:nvPr/>
        </p:nvGrpSpPr>
        <p:grpSpPr>
          <a:xfrm>
            <a:off x="5710958" y="3464529"/>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呀诺达雨林文化旅游区活动吗？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557563" y="599119"/>
            <a:ext cx="4115788" cy="2862322"/>
          </a:xfrm>
          <a:prstGeom prst="rect">
            <a:avLst/>
          </a:prstGeom>
        </p:spPr>
        <p:txBody>
          <a:bodyPr wrap="square">
            <a:spAutoFit/>
          </a:bodyPr>
          <a:lstStyle/>
          <a:p>
            <a:r>
              <a:rPr lang="zh-CN" altLang="en-US" sz="1200" dirty="0">
                <a:solidFill>
                  <a:schemeClr val="tx1"/>
                </a:solidFill>
                <a:latin typeface="SimHei" panose="02010609060101010101" pitchFamily="49" charset="-122"/>
                <a:ea typeface="SimHei" panose="02010609060101010101" pitchFamily="49" charset="-122"/>
                <a:cs typeface="Porsche Next TT" panose="020B0504020101010102" pitchFamily="34" charset="0"/>
                <a:sym typeface="simhei_porsche"/>
              </a:rPr>
              <a:t>呀诺达雨林文化旅游区：</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呀诺达雨林文化旅游区位于三亚市北偏东方向的保亭黎族自治县三道农场，距离三亚市中心</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35 </a:t>
            </a:r>
            <a:r>
              <a:rPr lang="zh-CN" altLang="en-US" sz="1200" dirty="0">
                <a:solidFill>
                  <a:srgbClr val="333333"/>
                </a:solidFill>
                <a:latin typeface="SimHei" panose="02010609060101010101" pitchFamily="49" charset="-122"/>
                <a:ea typeface="SimHei" panose="02010609060101010101" pitchFamily="49" charset="-122"/>
              </a:rPr>
              <a:t>公里。是中国唯一地处北纬</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solidFill>
                  <a:srgbClr val="333333"/>
                </a:solidFill>
                <a:latin typeface="SimHei" panose="02010609060101010101" pitchFamily="49" charset="-122"/>
                <a:ea typeface="SimHei" panose="02010609060101010101" pitchFamily="49" charset="-122"/>
              </a:rPr>
              <a:t>度的热带雨林，是海南岛五大热带雨林精品的浓缩，是最具观赏价值的热带雨林资源博览馆，堪称中国钻石级雨林景区。保时捷中国车主俱乐部邀请您一同享受热带雨林带来的荫凉和绿意盎然。</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11:45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集合班车发车前往呀诺达雨林文化旅游区</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返回集合地点：呀诺达雨林文化旅游区正门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需好身份证件。</a:t>
            </a:r>
          </a:p>
          <a:p>
            <a:endParaRPr lang="zh-CN" altLang="en-US" sz="1200" dirty="0">
              <a:latin typeface="SimHei" panose="02010609060101010101" pitchFamily="49" charset="-122"/>
              <a:ea typeface="SimHei" panose="02010609060101010101" pitchFamily="49" charset="-122"/>
            </a:endParaRPr>
          </a:p>
        </p:txBody>
      </p:sp>
      <p:pic>
        <p:nvPicPr>
          <p:cNvPr id="13" name="图片 12">
            <a:extLst>
              <a:ext uri="{FF2B5EF4-FFF2-40B4-BE49-F238E27FC236}">
                <a16:creationId xmlns:a16="http://schemas.microsoft.com/office/drawing/2014/main" id="{70A305C0-6537-8C47-952D-20973BB507A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70001" y="1544282"/>
            <a:ext cx="3461102" cy="2243948"/>
          </a:xfrm>
          <a:prstGeom prst="rect">
            <a:avLst/>
          </a:prstGeom>
        </p:spPr>
      </p:pic>
      <p:sp>
        <p:nvSpPr>
          <p:cNvPr id="11" name="矩形 10">
            <a:extLst>
              <a:ext uri="{FF2B5EF4-FFF2-40B4-BE49-F238E27FC236}">
                <a16:creationId xmlns:a16="http://schemas.microsoft.com/office/drawing/2014/main" id="{A906A9F1-D424-4E3D-ADDD-EED7BC9DAB46}"/>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59458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威士忌品鉴</a:t>
            </a:r>
            <a:endParaRPr lang="en-US" altLang="zh-CN" sz="1600" dirty="0">
              <a:latin typeface="simhei_porsche" charset="0"/>
              <a:ea typeface="simhei_porsche" charset="0"/>
              <a:cs typeface="simhei_porsche" charset="0"/>
            </a:endParaRPr>
          </a:p>
        </p:txBody>
      </p:sp>
      <p:grpSp>
        <p:nvGrpSpPr>
          <p:cNvPr id="13" name="组 12"/>
          <p:cNvGrpSpPr/>
          <p:nvPr/>
        </p:nvGrpSpPr>
        <p:grpSpPr>
          <a:xfrm>
            <a:off x="5710454" y="3319332"/>
            <a:ext cx="4037038" cy="1681229"/>
            <a:chOff x="5949939" y="2286298"/>
            <a:chExt cx="4037038" cy="1681229"/>
          </a:xfrm>
        </p:grpSpPr>
        <p:sp>
          <p:nvSpPr>
            <p:cNvPr id="14"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威士忌品鉴活动吗？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5" name="矩形 14"/>
            <p:cNvSpPr/>
            <p:nvPr/>
          </p:nvSpPr>
          <p:spPr>
            <a:xfrm>
              <a:off x="674624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6" name="矩形 15"/>
            <p:cNvSpPr/>
            <p:nvPr/>
          </p:nvSpPr>
          <p:spPr>
            <a:xfrm>
              <a:off x="838200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7" name="矩形 16"/>
          <p:cNvSpPr/>
          <p:nvPr/>
        </p:nvSpPr>
        <p:spPr>
          <a:xfrm>
            <a:off x="5589491" y="980209"/>
            <a:ext cx="4165952" cy="2492990"/>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威士忌品鉴</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b="1"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保时捷中国车主俱乐部特邀前巴黎水中国品牌形象大使，世界排名第十三</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位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London Detroit Bar </a:t>
            </a:r>
            <a:r>
              <a:rPr lang="zh-CN" altLang="en-US" sz="1200" dirty="0">
                <a:latin typeface="SimHei" panose="02010609060101010101" pitchFamily="49" charset="-122"/>
                <a:ea typeface="SimHei" panose="02010609060101010101" pitchFamily="49" charset="-122"/>
              </a:rPr>
              <a:t>吧台经理</a:t>
            </a:r>
            <a:r>
              <a:rPr lang="en-US" altLang="zh-CN" sz="1200" dirty="0">
                <a:latin typeface="SimHei" panose="02010609060101010101" pitchFamily="49" charset="-122"/>
                <a:ea typeface="SimHei" panose="02010609060101010101" pitchFamily="49" charset="-122"/>
              </a:rPr>
              <a:t> -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Yang </a:t>
            </a:r>
            <a:r>
              <a:rPr lang="zh-CN" altLang="en-US" sz="1200" dirty="0">
                <a:latin typeface="SimHei" panose="02010609060101010101" pitchFamily="49" charset="-122"/>
                <a:ea typeface="SimHei" panose="02010609060101010101" pitchFamily="49" charset="-122"/>
              </a:rPr>
              <a:t>为大家带来精彩的威士忌品鉴之旅。</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旅英</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10 </a:t>
            </a:r>
            <a:r>
              <a:rPr lang="zh-CN" altLang="en-US" sz="1200" dirty="0">
                <a:latin typeface="SimHei" panose="02010609060101010101" pitchFamily="49" charset="-122"/>
                <a:ea typeface="SimHei" panose="02010609060101010101" pitchFamily="49" charset="-122"/>
              </a:rPr>
              <a:t>年，回国后先后担任兰会所酒水总监，新加坡莱福士酒店酒吧顾问。敬请期待</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带您领略威士忌的不同风味。</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SimHei" panose="02010609060101010101" pitchFamily="49" charset="-122"/>
                <a:ea typeface="SimHei" panose="02010609060101010101" pitchFamily="49" charset="-122"/>
                <a:cs typeface="Porsche Next TT"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14:30 - 15:30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16:00 - 17:00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latin typeface="SimHei" panose="02010609060101010101" pitchFamily="49" charset="-122"/>
              <a:ea typeface="SimHei" panose="02010609060101010101" pitchFamily="49" charset="-122"/>
            </a:endParaRPr>
          </a:p>
        </p:txBody>
      </p:sp>
      <p:sp>
        <p:nvSpPr>
          <p:cNvPr id="18" name="矩形 17"/>
          <p:cNvSpPr/>
          <p:nvPr/>
        </p:nvSpPr>
        <p:spPr>
          <a:xfrm flipH="1" flipV="1">
            <a:off x="5695380" y="2710845"/>
            <a:ext cx="142240" cy="117617"/>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9" name="矩形 18"/>
          <p:cNvSpPr/>
          <p:nvPr/>
        </p:nvSpPr>
        <p:spPr>
          <a:xfrm flipH="1" flipV="1">
            <a:off x="5692332" y="2904592"/>
            <a:ext cx="145288" cy="118525"/>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3" name="图片 2">
            <a:extLst>
              <a:ext uri="{FF2B5EF4-FFF2-40B4-BE49-F238E27FC236}">
                <a16:creationId xmlns:a16="http://schemas.microsoft.com/office/drawing/2014/main" id="{A54F5D50-DCF7-1E42-BD4B-FDB8EA8378A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62326" y="1408584"/>
            <a:ext cx="4038630" cy="2699085"/>
          </a:xfrm>
          <a:prstGeom prst="rect">
            <a:avLst/>
          </a:prstGeom>
        </p:spPr>
      </p:pic>
      <p:sp>
        <p:nvSpPr>
          <p:cNvPr id="20" name="矩形 19">
            <a:extLst>
              <a:ext uri="{FF2B5EF4-FFF2-40B4-BE49-F238E27FC236}">
                <a16:creationId xmlns:a16="http://schemas.microsoft.com/office/drawing/2014/main" id="{14EE7A7B-9E7F-478C-9985-307C9FDE580C}"/>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0056735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户外瑜伽</a:t>
            </a:r>
            <a:endParaRPr lang="en-US" altLang="zh-CN" sz="1600" dirty="0">
              <a:latin typeface="simhei_porsche" charset="0"/>
              <a:ea typeface="simhei_porsche" charset="0"/>
              <a:cs typeface="simhei_porsche" charset="0"/>
            </a:endParaRPr>
          </a:p>
        </p:txBody>
      </p:sp>
      <p:sp>
        <p:nvSpPr>
          <p:cNvPr id="9" name="矩形 8"/>
          <p:cNvSpPr/>
          <p:nvPr/>
        </p:nvSpPr>
        <p:spPr>
          <a:xfrm>
            <a:off x="3545900" y="2012705"/>
            <a:ext cx="61266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瑜伽</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0" name="组 9"/>
          <p:cNvGrpSpPr/>
          <p:nvPr/>
        </p:nvGrpSpPr>
        <p:grpSpPr>
          <a:xfrm>
            <a:off x="5705790" y="3322706"/>
            <a:ext cx="4037038" cy="1681229"/>
            <a:chOff x="5949939" y="2286298"/>
            <a:chExt cx="4037038" cy="1681229"/>
          </a:xfrm>
        </p:grpSpPr>
        <p:sp>
          <p:nvSpPr>
            <p:cNvPr id="11"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户外瑜伽活动吗？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p:cNvSpPr/>
          <p:nvPr/>
        </p:nvSpPr>
        <p:spPr>
          <a:xfrm>
            <a:off x="5633746" y="1016857"/>
            <a:ext cx="4109081" cy="2308324"/>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户外瑜伽</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保时捷中国车主俱乐部协同威斯汀酒店一起安排的户外瑜伽，让大家都有机会在美丽独特的海边美景中释放压力</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舒缓身心</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希望海边的日光和海风可以为您提供一种健康放松的方式打开新的一天。</a:t>
            </a:r>
            <a:endParaRPr lang="en-US" altLang="zh-CN" sz="1200" dirty="0">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08:00 - 09:00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09:30 - 10:30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p>
        </p:txBody>
      </p:sp>
      <p:sp>
        <p:nvSpPr>
          <p:cNvPr id="16" name="矩形 15"/>
          <p:cNvSpPr/>
          <p:nvPr/>
        </p:nvSpPr>
        <p:spPr>
          <a:xfrm flipH="1">
            <a:off x="5716789" y="2542289"/>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7" name="矩形 16"/>
          <p:cNvSpPr/>
          <p:nvPr/>
        </p:nvSpPr>
        <p:spPr>
          <a:xfrm flipH="1">
            <a:off x="5713741" y="2725700"/>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003C2A4E-28E8-994B-B052-6069B0F92CC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5303" y="1485062"/>
            <a:ext cx="2748849" cy="2744876"/>
          </a:xfrm>
          <a:prstGeom prst="rect">
            <a:avLst/>
          </a:prstGeom>
        </p:spPr>
      </p:pic>
      <p:sp>
        <p:nvSpPr>
          <p:cNvPr id="18" name="矩形 17">
            <a:extLst>
              <a:ext uri="{FF2B5EF4-FFF2-40B4-BE49-F238E27FC236}">
                <a16:creationId xmlns:a16="http://schemas.microsoft.com/office/drawing/2014/main" id="{C07B471F-EC5D-49E5-9D70-0AAE38680605}"/>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662186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高尔夫</a:t>
            </a:r>
            <a:endParaRPr lang="en-US" altLang="zh-CN" sz="1600" dirty="0">
              <a:latin typeface="simhei_porsche" charset="0"/>
              <a:ea typeface="simhei_porsche" charset="0"/>
              <a:cs typeface="simhei_porsche" charset="0"/>
            </a:endParaRPr>
          </a:p>
        </p:txBody>
      </p:sp>
      <p:sp>
        <p:nvSpPr>
          <p:cNvPr id="5" name="矩形 4"/>
          <p:cNvSpPr/>
          <p:nvPr/>
        </p:nvSpPr>
        <p:spPr>
          <a:xfrm>
            <a:off x="3426342" y="1762509"/>
            <a:ext cx="800219"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高尔夫</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3" name="矩形 2"/>
          <p:cNvSpPr/>
          <p:nvPr/>
        </p:nvSpPr>
        <p:spPr>
          <a:xfrm>
            <a:off x="5620341" y="633889"/>
            <a:ext cx="4059235" cy="2677656"/>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高</a:t>
            </a:r>
            <a:r>
              <a:rPr lang="zh-CN" altLang="en-US" sz="1200" dirty="0">
                <a:latin typeface="SimHei" panose="02010609060101010101" pitchFamily="49" charset="-122"/>
                <a:ea typeface="SimHei" panose="02010609060101010101" pitchFamily="49" charset="-122"/>
                <a:cs typeface="simhei_porsche" charset="0"/>
              </a:rPr>
              <a:t>尔</a:t>
            </a:r>
            <a:r>
              <a:rPr lang="zh-CN" altLang="en-US" sz="1200" dirty="0">
                <a:latin typeface="SimHei" panose="02010609060101010101" pitchFamily="49" charset="-122"/>
                <a:ea typeface="SimHei" panose="02010609060101010101" pitchFamily="49" charset="-122"/>
                <a:cs typeface="Porsche Next TT" pitchFamily="34" charset="0"/>
              </a:rPr>
              <a:t>夫 </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09:30 - 16:30</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a:p>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全球最成功的一位高尔夫球</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手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Phil Mickelson </a:t>
            </a:r>
            <a:r>
              <a:rPr lang="zh-CN" altLang="en-US" sz="1200" dirty="0">
                <a:latin typeface="SimHei" panose="02010609060101010101" pitchFamily="49" charset="-122"/>
                <a:ea typeface="SimHei" panose="02010609060101010101" pitchFamily="49" charset="-122"/>
              </a:rPr>
              <a:t>曾经说过</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高尔夫的目标不仅仅是赢得比赛，而是要像绅士一样，有风度地取得胜利。”保时捷中国车主俱乐部邀请您前来挥杆，</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latin typeface="SimHei" panose="02010609060101010101" pitchFamily="49" charset="-122"/>
                <a:ea typeface="SimHei" panose="02010609060101010101" pitchFamily="49" charset="-122"/>
              </a:rPr>
              <a:t>洞比赛，新新贝利亚规则，以总杆成绩评定冠亚季军。</a:t>
            </a:r>
          </a:p>
          <a:p>
            <a:endParaRPr lang="zh-CN" altLang="en-US"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集合班车发车前往鉴湖蓝湾高尔夫球场返回集合地点：鉴湖蓝湾高尔夫球场正门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16:15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 panose="02010609060101010101" pitchFamily="49" charset="-122"/>
                <a:ea typeface="SimHei" panose="02010609060101010101" pitchFamily="49" charset="-122"/>
              </a:rPr>
              <a:t>*特别提醒：</a:t>
            </a:r>
            <a:r>
              <a:rPr lang="zh-CN" altLang="en-US" sz="1200" dirty="0">
                <a:latin typeface="SimHei" panose="02010609060101010101" pitchFamily="49" charset="-122"/>
                <a:ea typeface="SimHei" panose="02010609060101010101" pitchFamily="49" charset="-122"/>
                <a:cs typeface="Porsche Next TT" pitchFamily="34" charset="0"/>
              </a:rPr>
              <a:t>需自带球包球具等装备。</a:t>
            </a:r>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您的差点数为：</a:t>
            </a:r>
          </a:p>
        </p:txBody>
      </p:sp>
      <p:grpSp>
        <p:nvGrpSpPr>
          <p:cNvPr id="10" name="组 9"/>
          <p:cNvGrpSpPr/>
          <p:nvPr/>
        </p:nvGrpSpPr>
        <p:grpSpPr>
          <a:xfrm>
            <a:off x="5700474" y="3359398"/>
            <a:ext cx="4037038" cy="2004395"/>
            <a:chOff x="5949939" y="2286298"/>
            <a:chExt cx="4037038" cy="2004395"/>
          </a:xfrm>
        </p:grpSpPr>
        <p:sp>
          <p:nvSpPr>
            <p:cNvPr id="11" name="TextBox 4"/>
            <p:cNvSpPr txBox="1"/>
            <p:nvPr/>
          </p:nvSpPr>
          <p:spPr>
            <a:xfrm>
              <a:off x="5949939" y="2286298"/>
              <a:ext cx="4037038" cy="20043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09:30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16:30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高尔夫活动吗？</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您的差点数为：</a:t>
              </a:r>
              <a:r>
                <a:rPr lang="en-US" altLang="zh-CN" sz="1400" u="sng" dirty="0" err="1">
                  <a:solidFill>
                    <a:schemeClr val="bg1"/>
                  </a:solidFill>
                  <a:latin typeface="Porsche Next TT" pitchFamily="34" charset="0"/>
                  <a:ea typeface="simhei_porsche" pitchFamily="49" charset="-122"/>
                  <a:cs typeface="Porsche Next TT" pitchFamily="34" charset="0"/>
                  <a:sym typeface="Futura LT Book"/>
                </a:rPr>
                <a:t>xxxxx</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u="sng"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endParaRPr lang="zh-CN" altLang="en-US" sz="1400" u="sng"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sp>
          <p:nvSpPr>
            <p:cNvPr id="14" name="矩形 13"/>
            <p:cNvSpPr/>
            <p:nvPr/>
          </p:nvSpPr>
          <p:spPr>
            <a:xfrm>
              <a:off x="838200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grpSp>
      <p:sp>
        <p:nvSpPr>
          <p:cNvPr id="15" name="矩形 14">
            <a:extLst>
              <a:ext uri="{FF2B5EF4-FFF2-40B4-BE49-F238E27FC236}">
                <a16:creationId xmlns:a16="http://schemas.microsoft.com/office/drawing/2014/main" id="{26E9EAEA-A2CA-3446-90D4-193531C94C84}"/>
              </a:ext>
            </a:extLst>
          </p:cNvPr>
          <p:cNvSpPr/>
          <p:nvPr/>
        </p:nvSpPr>
        <p:spPr>
          <a:xfrm>
            <a:off x="6711419" y="3065379"/>
            <a:ext cx="806024"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DA5B2512-C6A3-744C-A54F-775C623A831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73783" y="1762509"/>
            <a:ext cx="2905736" cy="1889891"/>
          </a:xfrm>
          <a:prstGeom prst="rect">
            <a:avLst/>
          </a:prstGeom>
        </p:spPr>
      </p:pic>
      <p:sp>
        <p:nvSpPr>
          <p:cNvPr id="16" name="矩形 15">
            <a:extLst>
              <a:ext uri="{FF2B5EF4-FFF2-40B4-BE49-F238E27FC236}">
                <a16:creationId xmlns:a16="http://schemas.microsoft.com/office/drawing/2014/main" id="{717A6443-E9DF-43A0-8719-4DE39D2AF10C}"/>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842149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21F0B6-27EF-B947-A938-B1E9EAC4017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97781" y="783145"/>
            <a:ext cx="2594278" cy="1681957"/>
          </a:xfrm>
          <a:prstGeom prst="rect">
            <a:avLst/>
          </a:prstGeom>
        </p:spPr>
      </p:pic>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3677" y="988612"/>
            <a:ext cx="2115686" cy="3761220"/>
          </a:xfrm>
          <a:prstGeom prst="rect">
            <a:avLst/>
          </a:prstGeom>
          <a:ln w="6350">
            <a:solidFill>
              <a:schemeClr val="bg1">
                <a:lumMod val="65000"/>
              </a:schemeClr>
            </a:solidFill>
          </a:ln>
        </p:spPr>
      </p:pic>
      <p:sp>
        <p:nvSpPr>
          <p:cNvPr id="12" name="文本框 11">
            <a:extLst>
              <a:ext uri="{FF2B5EF4-FFF2-40B4-BE49-F238E27FC236}">
                <a16:creationId xmlns:a16="http://schemas.microsoft.com/office/drawing/2014/main" id="{85EE1F03-D144-D345-9470-3FD2C3EFCFE7}"/>
              </a:ext>
            </a:extLst>
          </p:cNvPr>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红色文字根据选择的活动显示</a:t>
            </a:r>
          </a:p>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simhei_porsche" charset="0"/>
                <a:ea typeface="simhei_porsche" charset="0"/>
                <a:cs typeface="simhei_porsche" charset="0"/>
              </a:rPr>
              <a:t>红字黄底不显示</a:t>
            </a:r>
            <a:endPar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endParaRPr>
          </a:p>
        </p:txBody>
      </p:sp>
      <p:sp>
        <p:nvSpPr>
          <p:cNvPr id="10" name="矩形 9">
            <a:extLst>
              <a:ext uri="{FF2B5EF4-FFF2-40B4-BE49-F238E27FC236}">
                <a16:creationId xmlns:a16="http://schemas.microsoft.com/office/drawing/2014/main" id="{FDE96AE2-C913-D247-9C7E-2591BABBEDFC}"/>
              </a:ext>
            </a:extLst>
          </p:cNvPr>
          <p:cNvSpPr/>
          <p:nvPr/>
        </p:nvSpPr>
        <p:spPr>
          <a:xfrm>
            <a:off x="4786656" y="212654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3" name="TextBox 4">
            <a:extLst>
              <a:ext uri="{FF2B5EF4-FFF2-40B4-BE49-F238E27FC236}">
                <a16:creationId xmlns:a16="http://schemas.microsoft.com/office/drawing/2014/main" id="{A35CC166-2F09-9D4D-A0B6-3752579C107A}"/>
              </a:ext>
            </a:extLst>
          </p:cNvPr>
          <p:cNvSpPr txBox="1"/>
          <p:nvPr/>
        </p:nvSpPr>
        <p:spPr>
          <a:xfrm>
            <a:off x="5902960" y="904183"/>
            <a:ext cx="4037038"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日活动的预约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16" name="TextBox 1">
            <a:extLst>
              <a:ext uri="{FF2B5EF4-FFF2-40B4-BE49-F238E27FC236}">
                <a16:creationId xmlns:a16="http://schemas.microsoft.com/office/drawing/2014/main" id="{DDCB2D4E-9872-EB4D-8731-DF25CB06890E}"/>
              </a:ext>
            </a:extLst>
          </p:cNvPr>
          <p:cNvSpPr txBox="1"/>
          <p:nvPr/>
        </p:nvSpPr>
        <p:spPr>
          <a:xfrm>
            <a:off x="5981409" y="1700548"/>
            <a:ext cx="3694436" cy="3816429"/>
          </a:xfrm>
          <a:prstGeom prst="rect">
            <a:avLst/>
          </a:prstGeom>
          <a:noFill/>
        </p:spPr>
        <p:txBody>
          <a:bodyPr wrap="square" rtlCol="0">
            <a:spAutoFit/>
          </a:bodyPr>
          <a:lstStyle/>
          <a:p>
            <a:pPr algn="just"/>
            <a:r>
              <a:rPr lang="zh-CN" altLang="en-US" sz="1100" dirty="0">
                <a:latin typeface="simhei_porsche" charset="-122"/>
                <a:ea typeface="simhei_porsche" charset="-122"/>
                <a:cs typeface="simhei_porsche" charset="-122"/>
              </a:rPr>
              <a:t>活动项目：</a:t>
            </a:r>
            <a:r>
              <a:rPr lang="en-US" altLang="zh-CN" sz="1100" dirty="0" err="1">
                <a:latin typeface="simhei_porsche" charset="-122"/>
                <a:ea typeface="simhei_porsche" charset="-122"/>
                <a:cs typeface="simhei_porsche" charset="-122"/>
              </a:rPr>
              <a:t>xxxxx</a:t>
            </a:r>
            <a:endParaRPr lang="zh-CN" altLang="en-US"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活动日期：</a:t>
            </a:r>
            <a:r>
              <a:rPr lang="en-US" altLang="zh-CN" sz="1100" dirty="0">
                <a:latin typeface="simhei_porsche" charset="-122"/>
                <a:ea typeface="simhei_porsche" charset="-122"/>
                <a:cs typeface="simhei_porsche" charset="-122"/>
              </a:rPr>
              <a:t>2019</a:t>
            </a:r>
            <a:r>
              <a:rPr lang="zh-CN" altLang="en-US" sz="1100" dirty="0">
                <a:latin typeface="simhei_porsche" charset="-122"/>
                <a:ea typeface="simhei_porsche" charset="-122"/>
                <a:cs typeface="simhei_porsche" charset="-122"/>
              </a:rPr>
              <a:t>年</a:t>
            </a:r>
            <a:r>
              <a:rPr lang="en-US" altLang="zh-CN" sz="1100" dirty="0">
                <a:latin typeface="simhei_porsche" charset="-122"/>
                <a:ea typeface="simhei_porsche" charset="-122"/>
                <a:cs typeface="simhei_porsche" charset="-122"/>
              </a:rPr>
              <a:t>12</a:t>
            </a:r>
            <a:r>
              <a:rPr lang="zh-CN" altLang="en-US" sz="1100" dirty="0">
                <a:latin typeface="simhei_porsche" charset="-122"/>
                <a:ea typeface="simhei_porsche" charset="-122"/>
                <a:cs typeface="simhei_porsche" charset="-122"/>
              </a:rPr>
              <a:t>月</a:t>
            </a:r>
            <a:r>
              <a:rPr lang="en-US" altLang="zh-CN" sz="1100" dirty="0">
                <a:latin typeface="simhei_porsche" charset="-122"/>
                <a:ea typeface="simhei_porsche" charset="-122"/>
                <a:cs typeface="simhei_porsche" charset="-122"/>
              </a:rPr>
              <a:t>2</a:t>
            </a:r>
            <a:r>
              <a:rPr lang="zh-CN" altLang="en-US" sz="1100" dirty="0">
                <a:latin typeface="simhei_porsche" charset="-122"/>
                <a:ea typeface="simhei_porsche" charset="-122"/>
                <a:cs typeface="simhei_porsche" charset="-122"/>
              </a:rPr>
              <a:t>日</a:t>
            </a:r>
          </a:p>
          <a:p>
            <a:pPr algn="just"/>
            <a:r>
              <a:rPr lang="zh-CN" altLang="en-US" sz="1100" dirty="0">
                <a:latin typeface="simhei_porsche" charset="-122"/>
                <a:ea typeface="simhei_porsche" charset="-122"/>
                <a:cs typeface="simhei_porsche" charset="-122"/>
              </a:rPr>
              <a:t>活动时间：</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出发集合时间：</a:t>
            </a:r>
            <a:r>
              <a:rPr lang="en-US" altLang="zh-CN" sz="1100" dirty="0" err="1">
                <a:solidFill>
                  <a:srgbClr val="FF0000"/>
                </a:solidFill>
                <a:latin typeface="simhei_porsche" charset="-122"/>
                <a:ea typeface="simhei_porsche" charset="-122"/>
                <a:cs typeface="simhei_porsche" charset="-122"/>
              </a:rPr>
              <a:t>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出发集合地点：</a:t>
            </a:r>
            <a:r>
              <a:rPr lang="en-US" altLang="zh-CN" sz="1100" dirty="0">
                <a:solidFill>
                  <a:srgbClr val="FF0000"/>
                </a:solidFill>
                <a:latin typeface="Porsche Next TT" panose="020B0504020101010102" pitchFamily="34" charset="0"/>
                <a:ea typeface="simhei_porsche" charset="-122"/>
                <a:cs typeface="Porsche Next TT" panose="020B0504020101010102" pitchFamily="34" charset="0"/>
              </a:rPr>
              <a:t>2F</a:t>
            </a:r>
            <a:r>
              <a:rPr lang="zh-CN" altLang="en-US" sz="1100" dirty="0">
                <a:solidFill>
                  <a:srgbClr val="FF0000"/>
                </a:solidFill>
                <a:latin typeface="simhei_porsche" charset="-122"/>
                <a:ea typeface="simhei_porsche" charset="-122"/>
                <a:cs typeface="simhei_porsche" charset="-122"/>
              </a:rPr>
              <a:t>酒店正门</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返回集合时间：</a:t>
            </a:r>
            <a:r>
              <a:rPr lang="en-US" altLang="zh-CN" sz="1100" dirty="0" err="1">
                <a:solidFill>
                  <a:srgbClr val="FF0000"/>
                </a:solidFill>
                <a:latin typeface="simhei_porsche" charset="-122"/>
                <a:ea typeface="simhei_porsche" charset="-122"/>
                <a:cs typeface="simhei_porsche" charset="-122"/>
              </a:rPr>
              <a:t>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返回集合地点：</a:t>
            </a:r>
            <a:r>
              <a:rPr lang="en-US" altLang="zh-CN" sz="1100" dirty="0" err="1">
                <a:solidFill>
                  <a:srgbClr val="FF0000"/>
                </a:solidFill>
                <a:latin typeface="simhei_porsche" charset="-122"/>
                <a:ea typeface="simhei_porsche" charset="-122"/>
                <a:cs typeface="simhei_porsche" charset="-122"/>
              </a:rPr>
              <a:t>xxxxxx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差点数：</a:t>
            </a:r>
            <a:r>
              <a:rPr lang="en-US" altLang="zh-CN" sz="1100" dirty="0" err="1">
                <a:solidFill>
                  <a:srgbClr val="FF0000"/>
                </a:solidFill>
                <a:latin typeface="simhei_porsche" charset="-122"/>
                <a:ea typeface="simhei_porsche" charset="-122"/>
                <a:cs typeface="simhei_porsche" charset="-122"/>
              </a:rPr>
              <a:t>xxxxx</a:t>
            </a:r>
            <a:endParaRPr lang="zh-CN" altLang="en-US" sz="1100" dirty="0">
              <a:solidFill>
                <a:srgbClr val="FF0000"/>
              </a:solidFill>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＊请注意！活动一经确认将无法更改，敬请准时出席。</a:t>
            </a:r>
          </a:p>
          <a:p>
            <a:endParaRPr lang="zh-CN" altLang="en-US" sz="1100" dirty="0">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参与亚特兰蒂斯水上世界的会员</a:t>
            </a:r>
            <a:r>
              <a:rPr lang="zh-CN" altLang="en-US" sz="1100" dirty="0">
                <a:solidFill>
                  <a:srgbClr val="FF0000"/>
                </a:solidFill>
                <a:latin typeface="simhei_porsche" charset="-122"/>
                <a:ea typeface="simhei_porsche" charset="-122"/>
                <a:cs typeface="simhei_porsche" charset="-122"/>
              </a:rPr>
              <a:t>请带好泳衣等装备及个人的身份证件以便入园登记。</a:t>
            </a:r>
            <a:endParaRPr lang="en-US" altLang="zh-CN" sz="1100" dirty="0">
              <a:solidFill>
                <a:srgbClr val="FF0000"/>
              </a:solidFill>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参加高尔夫的会员</a:t>
            </a:r>
            <a:r>
              <a:rPr lang="zh-CN" altLang="en-US" sz="1100" dirty="0">
                <a:solidFill>
                  <a:srgbClr val="FF0000"/>
                </a:solidFill>
                <a:latin typeface="simhei_porsche" charset="-122"/>
                <a:ea typeface="simhei_porsche" charset="-122"/>
                <a:cs typeface="simhei_porsche" charset="-122"/>
              </a:rPr>
              <a:t>请带好</a:t>
            </a:r>
            <a:r>
              <a:rPr lang="zh-CN" altLang="en-US" sz="1100" dirty="0">
                <a:solidFill>
                  <a:srgbClr val="FF0000"/>
                </a:solidFill>
                <a:latin typeface="SimHei" panose="02010609060101010101" pitchFamily="49" charset="-122"/>
                <a:ea typeface="SimHei" panose="02010609060101010101" pitchFamily="49" charset="-122"/>
                <a:cs typeface="Porsche Next TT" pitchFamily="34" charset="0"/>
              </a:rPr>
              <a:t>球包球具等装备。</a:t>
            </a:r>
            <a:endParaRPr lang="en-US" altLang="zh-CN" sz="1100" dirty="0">
              <a:solidFill>
                <a:srgbClr val="FF0000"/>
              </a:solidFill>
              <a:latin typeface="SimHei" panose="02010609060101010101" pitchFamily="49" charset="-122"/>
              <a:ea typeface="SimHei" panose="02010609060101010101" pitchFamily="49" charset="-122"/>
              <a:cs typeface="Porsche Next TT" pitchFamily="34" charset="0"/>
            </a:endParaRPr>
          </a:p>
          <a:p>
            <a:r>
              <a:rPr lang="zh-CN" altLang="en-US" sz="1100" dirty="0">
                <a:solidFill>
                  <a:srgbClr val="FF0000"/>
                </a:solidFill>
                <a:highlight>
                  <a:srgbClr val="FFFF00"/>
                </a:highlight>
                <a:latin typeface="simhei_porsche" charset="-122"/>
                <a:ea typeface="simhei_porsche" charset="-122"/>
                <a:cs typeface="simhei_porsche" charset="-122"/>
              </a:rPr>
              <a:t>参加</a:t>
            </a:r>
            <a:r>
              <a:rPr lang="zh-CN" altLang="en-US" sz="1100" dirty="0">
                <a:solidFill>
                  <a:srgbClr val="FF0000"/>
                </a:solidFill>
                <a:highlight>
                  <a:srgbClr val="FFFF00"/>
                </a:highlight>
                <a:latin typeface="Porsche Next TT" pitchFamily="34" charset="0"/>
                <a:ea typeface="simhei_porsche" pitchFamily="49" charset="-122"/>
                <a:cs typeface="Porsche Next TT" pitchFamily="34" charset="0"/>
              </a:rPr>
              <a:t>呀诺达雨林文化旅游区的会员</a:t>
            </a:r>
            <a:r>
              <a:rPr lang="zh-CN" altLang="en-US" sz="1100" dirty="0">
                <a:solidFill>
                  <a:srgbClr val="FF0000"/>
                </a:solidFill>
                <a:latin typeface="Porsche Next TT" pitchFamily="34" charset="0"/>
                <a:ea typeface="simhei_porsche" pitchFamily="49" charset="-122"/>
                <a:cs typeface="Porsche Next TT" pitchFamily="34" charset="0"/>
              </a:rPr>
              <a:t>请随身携带好个人的身份证件以便入园登记！</a:t>
            </a:r>
            <a:endParaRPr lang="zh-CN" altLang="en-US" sz="1100" dirty="0">
              <a:solidFill>
                <a:srgbClr val="FF0000"/>
              </a:solidFill>
              <a:latin typeface="simhei_porsche" charset="-122"/>
              <a:ea typeface="simhei_porsche" charset="-122"/>
              <a:cs typeface="simhei_porsche" charset="-122"/>
            </a:endParaRPr>
          </a:p>
          <a:p>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如现场有任何问题请联系</a:t>
            </a:r>
            <a:r>
              <a:rPr lang="zh-CN" altLang="en-US" sz="1100" dirty="0">
                <a:latin typeface="Porsche Next TT" pitchFamily="34" charset="0"/>
                <a:ea typeface="simhei_porsche" pitchFamily="49" charset="-122"/>
                <a:cs typeface="Porsche Next TT" pitchFamily="34" charset="0"/>
              </a:rPr>
              <a:t>活动热线（</a:t>
            </a:r>
            <a:r>
              <a:rPr lang="en-US" altLang="zh-CN" sz="1100" dirty="0">
                <a:latin typeface="Porsche Next TT" pitchFamily="34" charset="0"/>
                <a:ea typeface="simhei_porsche" pitchFamily="49" charset="-122"/>
                <a:cs typeface="Porsche Next TT" pitchFamily="34" charset="0"/>
              </a:rPr>
              <a:t>24 </a:t>
            </a:r>
            <a:r>
              <a:rPr lang="zh-CN" altLang="en-US" sz="1100" dirty="0">
                <a:latin typeface="Porsche Next TT" pitchFamily="34" charset="0"/>
                <a:ea typeface="simhei_porsche" pitchFamily="49" charset="-122"/>
                <a:cs typeface="Porsche Next TT" pitchFamily="34" charset="0"/>
              </a:rPr>
              <a:t>小时）：</a:t>
            </a:r>
          </a:p>
          <a:p>
            <a:r>
              <a:rPr lang="en-US" altLang="zh-CN" sz="1100" dirty="0">
                <a:latin typeface="Porsche Next TT" pitchFamily="34" charset="0"/>
                <a:ea typeface="simhei_porsche" pitchFamily="49" charset="-122"/>
                <a:cs typeface="Porsche Next TT" pitchFamily="34" charset="0"/>
              </a:rPr>
              <a:t>1512 - 1038  - 911</a:t>
            </a:r>
          </a:p>
          <a:p>
            <a:pPr algn="just"/>
            <a:endParaRPr lang="zh-CN" altLang="en-US" sz="1100" dirty="0">
              <a:latin typeface="simhei_porsche" charset="-122"/>
              <a:ea typeface="simhei_porsche" charset="-122"/>
              <a:cs typeface="simhei_porsche" charset="-122"/>
            </a:endParaRPr>
          </a:p>
        </p:txBody>
      </p:sp>
      <p:sp>
        <p:nvSpPr>
          <p:cNvPr id="17" name="Rectangle 7">
            <a:extLst>
              <a:ext uri="{FF2B5EF4-FFF2-40B4-BE49-F238E27FC236}">
                <a16:creationId xmlns:a16="http://schemas.microsoft.com/office/drawing/2014/main" id="{F155A731-7A4C-F241-AF54-1B4692637F95}"/>
              </a:ext>
            </a:extLst>
          </p:cNvPr>
          <p:cNvSpPr/>
          <p:nvPr/>
        </p:nvSpPr>
        <p:spPr>
          <a:xfrm>
            <a:off x="0" y="1252"/>
            <a:ext cx="10160000" cy="400110"/>
          </a:xfrm>
          <a:prstGeom prst="rect">
            <a:avLst/>
          </a:prstGeom>
          <a:solidFill>
            <a:schemeClr val="bg1">
              <a:lumMod val="75000"/>
            </a:schemeClr>
          </a:solidFill>
        </p:spPr>
        <p:txBody>
          <a:bodyPr wrap="square">
            <a:spAutoFit/>
          </a:bodyPr>
          <a:lstStyle/>
          <a:p>
            <a:pPr algn="ctr"/>
            <a:r>
              <a:rPr lang="zh-CN" altLang="en-US" sz="2000" dirty="0">
                <a:latin typeface="Porsche Next TT" pitchFamily="34" charset="0"/>
                <a:ea typeface="simhei_porsche" pitchFamily="49" charset="-122"/>
                <a:cs typeface="Porsche Next TT" pitchFamily="34" charset="0"/>
              </a:rPr>
              <a:t>勾选后，界面跳出预约成功短信，停留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9" name="矩形 8">
            <a:extLst>
              <a:ext uri="{FF2B5EF4-FFF2-40B4-BE49-F238E27FC236}">
                <a16:creationId xmlns:a16="http://schemas.microsoft.com/office/drawing/2014/main" id="{BCF1D46B-0AEB-4895-AC43-5A3BBD8231E0}"/>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709065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4" name="矩形 3"/>
          <p:cNvSpPr/>
          <p:nvPr/>
        </p:nvSpPr>
        <p:spPr>
          <a:xfrm>
            <a:off x="903588" y="1031513"/>
            <a:ext cx="4381799" cy="2420131"/>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9" name="矩形 8">
            <a:extLst>
              <a:ext uri="{FF2B5EF4-FFF2-40B4-BE49-F238E27FC236}">
                <a16:creationId xmlns:a16="http://schemas.microsoft.com/office/drawing/2014/main" id="{F53D1447-254E-4549-B362-0EF7C7711C7A}"/>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949370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E212593-3BC2-7642-8980-072DC6219B2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362960" y="959858"/>
            <a:ext cx="2653808" cy="149409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班车信息</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9">
            <a:extLst>
              <a:ext uri="{FF2B5EF4-FFF2-40B4-BE49-F238E27FC236}">
                <a16:creationId xmlns:a16="http://schemas.microsoft.com/office/drawing/2014/main" id="{29A64E05-56B6-394D-8BC5-3E29CC3996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2507" y="1031513"/>
            <a:ext cx="2113705" cy="3757698"/>
          </a:xfrm>
          <a:prstGeom prst="rect">
            <a:avLst/>
          </a:prstGeom>
          <a:ln w="6350">
            <a:solidFill>
              <a:schemeClr val="bg1">
                <a:lumMod val="65000"/>
              </a:schemeClr>
            </a:solidFill>
          </a:ln>
        </p:spPr>
      </p:pic>
      <p:graphicFrame>
        <p:nvGraphicFramePr>
          <p:cNvPr id="16" name="Table 7"/>
          <p:cNvGraphicFramePr>
            <a:graphicFrameLocks noGrp="1"/>
          </p:cNvGraphicFramePr>
          <p:nvPr>
            <p:extLst>
              <p:ext uri="{D42A27DB-BD31-4B8C-83A1-F6EECF244321}">
                <p14:modId xmlns:p14="http://schemas.microsoft.com/office/powerpoint/2010/main" val="3971395335"/>
              </p:ext>
            </p:extLst>
          </p:nvPr>
        </p:nvGraphicFramePr>
        <p:xfrm>
          <a:off x="6136921" y="41172"/>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1</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星期日</a:t>
                      </a:r>
                      <a:endParaRPr lang="en-GB"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baseline="0" dirty="0">
                          <a:latin typeface="simhei_porsche" charset="-122"/>
                          <a:ea typeface="simhei_porsche" charset="-122"/>
                          <a:cs typeface="simhei_porsche" charset="-122"/>
                        </a:rPr>
                        <a:t>机场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上车地点：机场</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星期一</a:t>
                      </a:r>
                      <a:endParaRPr lang="en-GB"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0</a:t>
                      </a:r>
                      <a:r>
                        <a:rPr lang="en-US" altLang="zh-CN" sz="800" baseline="0" dirty="0">
                          <a:latin typeface="Porsche Next TT" pitchFamily="34" charset="0"/>
                          <a:cs typeface="Porsche Next TT" pitchFamily="34" charset="0"/>
                        </a:rPr>
                        <a:t>9</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11</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09</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亚特兰蒂斯水上世界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上车地点：亚特兰蒂斯水上世界正门口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呀诺达雨林文化旅游区</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上车地点：亚特兰蒂斯水上世界正门口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鉴湖蓝湾高尔夫球场</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上车地点：鉴湖蓝湾高尔夫球场正门口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3</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星期二</a:t>
                      </a:r>
                      <a:endParaRPr lang="en-GB" altLang="zh-CN"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baseline="0" dirty="0">
                          <a:latin typeface="Porsche Next TT" pitchFamily="34" charset="0"/>
                          <a:cs typeface="Porsche Next TT" pitchFamily="34" charset="0"/>
                        </a:rPr>
                        <a:t>08</a:t>
                      </a:r>
                      <a:r>
                        <a:rPr lang="en-US" sz="800" baseline="0" dirty="0">
                          <a:latin typeface="Porsche Next TT" pitchFamily="34" charset="0"/>
                          <a:cs typeface="Porsche Next TT" pitchFamily="34" charset="0"/>
                        </a:rPr>
                        <a:t>:0</a:t>
                      </a:r>
                      <a:r>
                        <a:rPr lang="en-US" altLang="zh-CN" sz="800" baseline="0" dirty="0">
                          <a:latin typeface="Porsche Next TT" pitchFamily="34" charset="0"/>
                          <a:cs typeface="Porsche Next TT" pitchFamily="34" charset="0"/>
                        </a:rPr>
                        <a:t>0</a:t>
                      </a:r>
                      <a:r>
                        <a:rPr lang="en-US" sz="800" baseline="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预约发车</a:t>
                      </a:r>
                      <a:r>
                        <a:rPr lang="zh-CN" altLang="en-US" sz="800" baseline="0" dirty="0">
                          <a:latin typeface="Porsche Next TT" charset="0"/>
                          <a:ea typeface="Porsche Next TT" charset="0"/>
                          <a:cs typeface="Porsche Next TT" charset="0"/>
                        </a:rPr>
                        <a:t>（</a:t>
                      </a:r>
                      <a:r>
                        <a:rPr lang="zh-CN" altLang="en-US" sz="800" baseline="0" dirty="0">
                          <a:latin typeface="simhei_porsche" charset="-122"/>
                          <a:ea typeface="simhei_porsche" charset="-122"/>
                          <a:cs typeface="simhei_porsche" charset="-122"/>
                        </a:rPr>
                        <a:t>请至少于飞机起飞前</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2.5</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小时出发</a:t>
                      </a:r>
                      <a:r>
                        <a:rPr lang="zh-CN" altLang="en-US" sz="800" baseline="0" dirty="0">
                          <a:latin typeface="Porsche Next TT" charset="0"/>
                          <a:ea typeface="Porsche Next TT" charset="0"/>
                          <a:cs typeface="Porsche Next TT" charset="0"/>
                        </a:rPr>
                        <a:t>）</a:t>
                      </a:r>
                      <a:endParaRPr lang="en-GB" sz="800" baseline="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
        <p:nvSpPr>
          <p:cNvPr id="9" name="矩形 8"/>
          <p:cNvSpPr/>
          <p:nvPr/>
        </p:nvSpPr>
        <p:spPr>
          <a:xfrm>
            <a:off x="4806180" y="2182407"/>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班车时刻表</a:t>
            </a:r>
          </a:p>
        </p:txBody>
      </p:sp>
      <p:sp>
        <p:nvSpPr>
          <p:cNvPr id="10" name="矩形 9">
            <a:extLst>
              <a:ext uri="{FF2B5EF4-FFF2-40B4-BE49-F238E27FC236}">
                <a16:creationId xmlns:a16="http://schemas.microsoft.com/office/drawing/2014/main" id="{B007C226-6CBF-4E5D-B098-0A7042B1FC0D}"/>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4446597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DDB892-F56E-8C42-9744-CCD08AA33AB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401573" y="423887"/>
            <a:ext cx="2718405" cy="1812270"/>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7">
            <a:extLst>
              <a:ext uri="{FF2B5EF4-FFF2-40B4-BE49-F238E27FC236}">
                <a16:creationId xmlns:a16="http://schemas.microsoft.com/office/drawing/2014/main" id="{90A387CF-0DDD-E842-A7D3-913722B326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6" name="矩形 15"/>
          <p:cNvSpPr/>
          <p:nvPr/>
        </p:nvSpPr>
        <p:spPr>
          <a:xfrm>
            <a:off x="7114575" y="1913325"/>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紧急联络</a:t>
            </a:r>
          </a:p>
        </p:txBody>
      </p:sp>
      <p:sp>
        <p:nvSpPr>
          <p:cNvPr id="5" name="TextBox 1"/>
          <p:cNvSpPr txBox="1"/>
          <p:nvPr/>
        </p:nvSpPr>
        <p:spPr>
          <a:xfrm>
            <a:off x="5401574" y="2378404"/>
            <a:ext cx="2718405" cy="160043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紧急联络</a:t>
            </a:r>
          </a:p>
          <a:p>
            <a:endParaRPr lang="zh-CN" alt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联系方式</a:t>
            </a:r>
          </a:p>
          <a:p>
            <a:endParaRPr 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活动热线（</a:t>
            </a:r>
            <a:r>
              <a:rPr lang="en-US" altLang="zh-CN" sz="1400" dirty="0">
                <a:latin typeface="Porsche Next TT" pitchFamily="34" charset="0"/>
                <a:ea typeface="simhei_porsche" pitchFamily="49" charset="-122"/>
                <a:cs typeface="Porsche Next TT" pitchFamily="34" charset="0"/>
              </a:rPr>
              <a:t>24 </a:t>
            </a:r>
            <a:r>
              <a:rPr lang="zh-CN" altLang="en-US" sz="1400" dirty="0">
                <a:latin typeface="Porsche Next TT" pitchFamily="34" charset="0"/>
                <a:ea typeface="simhei_porsche" pitchFamily="49" charset="-122"/>
                <a:cs typeface="Porsche Next TT" pitchFamily="34" charset="0"/>
              </a:rPr>
              <a:t>小时）</a:t>
            </a:r>
            <a:endParaRPr lang="en-US" altLang="zh-CN" sz="1400" dirty="0">
              <a:latin typeface="Porsche Next TT" pitchFamily="34" charset="0"/>
              <a:ea typeface="simhei_porsche" pitchFamily="49" charset="-122"/>
              <a:cs typeface="Porsche Next TT" pitchFamily="34" charset="0"/>
            </a:endParaRPr>
          </a:p>
          <a:p>
            <a:r>
              <a:rPr lang="en-US" sz="1400" dirty="0">
                <a:latin typeface="Porsche Next TT" pitchFamily="34" charset="0"/>
                <a:ea typeface="simhei_porsche" pitchFamily="49" charset="-122"/>
                <a:cs typeface="Porsche Next TT" pitchFamily="34" charset="0"/>
              </a:rPr>
              <a:t>1512</a:t>
            </a:r>
            <a:r>
              <a:rPr lang="en-US" altLang="zh-CN" sz="1400" dirty="0">
                <a:latin typeface="Porsche Next TT" pitchFamily="34" charset="0"/>
                <a:ea typeface="simhei_porsche" pitchFamily="49" charset="-122"/>
                <a:cs typeface="Porsche Next TT" pitchFamily="34" charset="0"/>
              </a:rPr>
              <a:t> - 1038  - </a:t>
            </a:r>
            <a:r>
              <a:rPr lang="en-US" sz="1400" dirty="0">
                <a:latin typeface="Porsche Next TT" pitchFamily="34" charset="0"/>
                <a:ea typeface="simhei_porsche" pitchFamily="49" charset="-122"/>
                <a:cs typeface="Porsche Next TT" pitchFamily="34" charset="0"/>
              </a:rPr>
              <a:t>911</a:t>
            </a:r>
            <a:endParaRPr lang="en-US" altLang="zh-CN"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p:txBody>
      </p:sp>
      <p:sp>
        <p:nvSpPr>
          <p:cNvPr id="9" name="矩形 8">
            <a:extLst>
              <a:ext uri="{FF2B5EF4-FFF2-40B4-BE49-F238E27FC236}">
                <a16:creationId xmlns:a16="http://schemas.microsoft.com/office/drawing/2014/main" id="{0EB4A461-3EB1-495B-AE91-D748661A13A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8293138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3915278"/>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8B88EDE4-E299-402A-BA5C-6D52482178D0}"/>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53658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p:nvPr/>
        </p:nvSpPr>
        <p:spPr>
          <a:xfrm>
            <a:off x="0" y="200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1: </a:t>
            </a:r>
            <a:r>
              <a:rPr lang="zh-CN" altLang="en-US" sz="2000" dirty="0">
                <a:latin typeface="Porsche Next TT" pitchFamily="34" charset="0"/>
                <a:ea typeface="simhei_porsche" pitchFamily="49" charset="-122"/>
                <a:cs typeface="Porsche Next TT" pitchFamily="34" charset="0"/>
              </a:rPr>
              <a:t>根据客人需要选择感兴趣的活动类型</a:t>
            </a:r>
            <a:endParaRPr lang="en-US" sz="2000" dirty="0">
              <a:latin typeface="Porsche Next TT" pitchFamily="34" charset="0"/>
              <a:ea typeface="simhei_porsche" pitchFamily="49" charset="-122"/>
              <a:cs typeface="Porsche Next TT" pitchFamily="34" charset="0"/>
            </a:endParaRPr>
          </a:p>
        </p:txBody>
      </p:sp>
      <p:sp>
        <p:nvSpPr>
          <p:cNvPr id="12" name="Rectangle 6"/>
          <p:cNvSpPr/>
          <p:nvPr/>
        </p:nvSpPr>
        <p:spPr>
          <a:xfrm>
            <a:off x="5928602" y="1832148"/>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活动详情</a:t>
            </a:r>
            <a:endParaRPr lang="en-US" dirty="0">
              <a:solidFill>
                <a:schemeClr val="tx1"/>
              </a:solidFill>
              <a:latin typeface="SimHei" panose="02010609060101010101" pitchFamily="49" charset="-122"/>
              <a:ea typeface="SimHei" panose="02010609060101010101" pitchFamily="49" charset="-122"/>
            </a:endParaRPr>
          </a:p>
        </p:txBody>
      </p:sp>
      <p:sp>
        <p:nvSpPr>
          <p:cNvPr id="15" name="Rectangle 9"/>
          <p:cNvSpPr/>
          <p:nvPr/>
        </p:nvSpPr>
        <p:spPr>
          <a:xfrm>
            <a:off x="5928602" y="2336204"/>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活动预约</a:t>
            </a:r>
            <a:endParaRPr lang="en-US" dirty="0">
              <a:solidFill>
                <a:schemeClr val="tx1"/>
              </a:solidFill>
              <a:latin typeface="SimHei" panose="02010609060101010101" pitchFamily="49" charset="-122"/>
              <a:ea typeface="SimHei" panose="02010609060101010101" pitchFamily="49" charset="-122"/>
            </a:endParaRPr>
          </a:p>
        </p:txBody>
      </p:sp>
      <p:sp>
        <p:nvSpPr>
          <p:cNvPr id="21" name="Rectangle 10"/>
          <p:cNvSpPr/>
          <p:nvPr/>
        </p:nvSpPr>
        <p:spPr>
          <a:xfrm>
            <a:off x="5928602" y="2840260"/>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试驾预约</a:t>
            </a:r>
            <a:endParaRPr lang="en-US" dirty="0">
              <a:solidFill>
                <a:schemeClr val="tx1"/>
              </a:solidFill>
              <a:latin typeface="SimHei" panose="02010609060101010101" pitchFamily="49" charset="-122"/>
              <a:ea typeface="SimHei" panose="02010609060101010101" pitchFamily="49" charset="-122"/>
            </a:endParaRPr>
          </a:p>
        </p:txBody>
      </p:sp>
      <p:pic>
        <p:nvPicPr>
          <p:cNvPr id="22" name="Picture 11">
            <a:extLst>
              <a:ext uri="{FF2B5EF4-FFF2-40B4-BE49-F238E27FC236}">
                <a16:creationId xmlns:a16="http://schemas.microsoft.com/office/drawing/2014/main" id="{4F721F65-8AB0-0443-9A2E-B1133FE1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957" y="1001791"/>
            <a:ext cx="1556824" cy="3760445"/>
          </a:xfrm>
          <a:prstGeom prst="rect">
            <a:avLst/>
          </a:prstGeom>
          <a:ln w="6350">
            <a:solidFill>
              <a:schemeClr val="bg1">
                <a:lumMod val="65000"/>
              </a:schemeClr>
            </a:solidFill>
          </a:ln>
        </p:spPr>
      </p:pic>
      <p:sp>
        <p:nvSpPr>
          <p:cNvPr id="8" name="Rectangle 9"/>
          <p:cNvSpPr/>
          <p:nvPr/>
        </p:nvSpPr>
        <p:spPr>
          <a:xfrm>
            <a:off x="5928602" y="3344316"/>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SimHei" panose="02010609060101010101" pitchFamily="49" charset="-122"/>
                <a:ea typeface="SimHei" panose="02010609060101010101" pitchFamily="49" charset="-122"/>
              </a:rPr>
              <a:t>影像集锦</a:t>
            </a:r>
            <a:endParaRPr lang="en-US" dirty="0">
              <a:solidFill>
                <a:schemeClr val="tx1"/>
              </a:solidFill>
              <a:latin typeface="SimHei" panose="02010609060101010101" pitchFamily="49" charset="-122"/>
              <a:ea typeface="SimHei" panose="02010609060101010101" pitchFamily="49" charset="-122"/>
            </a:endParaRPr>
          </a:p>
        </p:txBody>
      </p:sp>
      <p:sp>
        <p:nvSpPr>
          <p:cNvPr id="9" name="矩形 8">
            <a:extLst>
              <a:ext uri="{FF2B5EF4-FFF2-40B4-BE49-F238E27FC236}">
                <a16:creationId xmlns:a16="http://schemas.microsoft.com/office/drawing/2014/main" id="{E273EA62-B597-40D4-86FB-A54C57C80F08}"/>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24928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2">
            <a:extLst>
              <a:ext uri="{FF2B5EF4-FFF2-40B4-BE49-F238E27FC236}">
                <a16:creationId xmlns:a16="http://schemas.microsoft.com/office/drawing/2014/main" id="{47E6EA6A-8706-9D4E-B125-F5553CB99E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894" y="1026696"/>
            <a:ext cx="1544949" cy="3731762"/>
          </a:xfrm>
          <a:prstGeom prst="rect">
            <a:avLst/>
          </a:prstGeom>
          <a:ln w="6350">
            <a:solidFill>
              <a:schemeClr val="bg1">
                <a:lumMod val="65000"/>
              </a:schemeClr>
            </a:solidFill>
          </a:ln>
        </p:spPr>
      </p:pic>
      <p:sp>
        <p:nvSpPr>
          <p:cNvPr id="8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88"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82"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6"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7"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9"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0"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1"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2"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4"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矩形 98"/>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
        <p:nvSpPr>
          <p:cNvPr id="100" name="Rectangle 23"/>
          <p:cNvSpPr/>
          <p:nvPr/>
        </p:nvSpPr>
        <p:spPr>
          <a:xfrm>
            <a:off x="0" y="0"/>
            <a:ext cx="10160000" cy="406374"/>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2: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22" name="矩形 21">
            <a:extLst>
              <a:ext uri="{FF2B5EF4-FFF2-40B4-BE49-F238E27FC236}">
                <a16:creationId xmlns:a16="http://schemas.microsoft.com/office/drawing/2014/main" id="{27BC4833-B504-4313-9D41-56F60DEC9BB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249718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12"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15"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18"/>
          <p:cNvSpPr txBox="1"/>
          <p:nvPr/>
        </p:nvSpPr>
        <p:spPr>
          <a:xfrm>
            <a:off x="4253711" y="2219402"/>
            <a:ext cx="4467668" cy="10618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请输入验证码</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并</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勾选阅读隐私条款</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pic>
        <p:nvPicPr>
          <p:cNvPr id="38" name="Picture 32">
            <a:extLst>
              <a:ext uri="{FF2B5EF4-FFF2-40B4-BE49-F238E27FC236}">
                <a16:creationId xmlns:a16="http://schemas.microsoft.com/office/drawing/2014/main" id="{B3869955-3F5F-7F4F-BC38-D92E0239A2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743" y="1015636"/>
            <a:ext cx="1549542" cy="3742856"/>
          </a:xfrm>
          <a:prstGeom prst="rect">
            <a:avLst/>
          </a:prstGeom>
          <a:ln w="6350">
            <a:solidFill>
              <a:schemeClr val="bg1">
                <a:lumMod val="65000"/>
              </a:schemeClr>
            </a:solidFill>
          </a:ln>
        </p:spPr>
      </p:pic>
      <p:sp>
        <p:nvSpPr>
          <p:cNvPr id="39" name="Rectangle 23"/>
          <p:cNvSpPr/>
          <p:nvPr/>
        </p:nvSpPr>
        <p:spPr>
          <a:xfrm>
            <a:off x="0" y="0"/>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3: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40" name="矩形 39">
            <a:extLst>
              <a:ext uri="{FF2B5EF4-FFF2-40B4-BE49-F238E27FC236}">
                <a16:creationId xmlns:a16="http://schemas.microsoft.com/office/drawing/2014/main" id="{D8789948-81DA-5A4E-8243-BE317391CB9F}"/>
              </a:ext>
            </a:extLst>
          </p:cNvPr>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
        <p:nvSpPr>
          <p:cNvPr id="33" name="矩形 32">
            <a:extLst>
              <a:ext uri="{FF2B5EF4-FFF2-40B4-BE49-F238E27FC236}">
                <a16:creationId xmlns:a16="http://schemas.microsoft.com/office/drawing/2014/main" id="{8CB207C0-3433-43A0-A0C7-23991451C02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043221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4: </a:t>
            </a:r>
            <a:r>
              <a:rPr lang="zh-CN" altLang="en-US" sz="2000" dirty="0">
                <a:latin typeface="Porsche Next TT" pitchFamily="34" charset="0"/>
                <a:ea typeface="simhei_porsche" pitchFamily="49" charset="-122"/>
                <a:cs typeface="Porsche Next TT" pitchFamily="34" charset="0"/>
              </a:rPr>
              <a:t>点击提交后，界面跳出预约成功短信，停留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4251366" y="904183"/>
            <a:ext cx="5688632"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恭喜您已完成试驾体验的预约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4249385" y="1620887"/>
            <a:ext cx="5968147" cy="3093154"/>
          </a:xfrm>
          <a:prstGeom prst="rect">
            <a:avLst/>
          </a:prstGeom>
          <a:noFill/>
        </p:spPr>
        <p:txBody>
          <a:bodyPr wrap="square" rtlCol="0">
            <a:spAutoFit/>
          </a:bodyPr>
          <a:lstStyle/>
          <a:p>
            <a:pPr algn="just"/>
            <a:r>
              <a:rPr lang="zh-CN" altLang="en-US" sz="1600" dirty="0">
                <a:latin typeface="simhei_porsche" charset="-122"/>
                <a:ea typeface="simhei_porsche" charset="-122"/>
                <a:cs typeface="simhei_porsche" charset="-122"/>
              </a:rPr>
              <a:t>试驾简介</a:t>
            </a:r>
            <a:endParaRPr lang="en-US" altLang="zh-CN" sz="1600" dirty="0">
              <a:latin typeface="simhei_porsche" charset="-122"/>
              <a:ea typeface="simhei_porsche" charset="-122"/>
              <a:cs typeface="simhei_porsche" charset="-122"/>
            </a:endParaRPr>
          </a:p>
          <a:p>
            <a:pPr algn="just"/>
            <a:endParaRPr lang="zh-CN" altLang="en-US" sz="14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生于赛道，驰于公路，保时捷邀请专业教练带您体验最纯正的保时捷血统，感受保时捷基因带来的震撼。</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试驾时间：</a:t>
            </a:r>
            <a:r>
              <a:rPr lang="en-US" altLang="zh-CN" sz="1100" dirty="0">
                <a:latin typeface="simhei_porsche" charset="-122"/>
                <a:ea typeface="simhei_porsche" charset="-122"/>
                <a:cs typeface="simhei_porsche" charset="-122"/>
              </a:rPr>
              <a:t>12 </a:t>
            </a:r>
            <a:r>
              <a:rPr lang="zh-CN" altLang="en-US" sz="1100" dirty="0">
                <a:latin typeface="simhei_porsche" charset="-122"/>
                <a:ea typeface="simhei_porsche" charset="-122"/>
                <a:cs typeface="simhei_porsche" charset="-122"/>
              </a:rPr>
              <a:t>月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日</a:t>
            </a:r>
            <a:r>
              <a:rPr lang="en-US" altLang="zh-CN" sz="1100" dirty="0">
                <a:latin typeface="simhei_porsche" charset="-122"/>
                <a:ea typeface="simhei_porsche" charset="-122"/>
                <a:cs typeface="simhei_porsche" charset="-122"/>
              </a:rPr>
              <a:t> </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集合地点：蓝湾绿城威斯汀度假酒店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层大堂保时捷试驾体验接待处</a:t>
            </a:r>
            <a:endParaRPr lang="en-US" altLang="zh-CN" sz="1100" dirty="0">
              <a:latin typeface="simhei_porsche" charset="-122"/>
              <a:ea typeface="simhei_porsche" charset="-122"/>
              <a:cs typeface="simhei_porsche" charset="-122"/>
            </a:endParaRPr>
          </a:p>
          <a:p>
            <a:pPr algn="just">
              <a:lnSpc>
                <a:spcPct val="150000"/>
              </a:lnSpc>
            </a:pPr>
            <a:r>
              <a:rPr lang="zh-CN" altLang="en-US" sz="1100" dirty="0">
                <a:latin typeface="simhei_porsche" charset="-122"/>
                <a:ea typeface="simhei_porsche" charset="-122"/>
                <a:cs typeface="simhei_porsche" charset="-122"/>
              </a:rPr>
              <a:t>试驾车辆：</a:t>
            </a:r>
            <a:r>
              <a:rPr lang="en-US" altLang="zh-CN" sz="1100" dirty="0">
                <a:latin typeface="Porsche Next TT" pitchFamily="34" charset="0"/>
                <a:ea typeface="simhei_porsche" pitchFamily="49" charset="-122"/>
                <a:cs typeface="Porsche Next TT" pitchFamily="34" charset="0"/>
              </a:rPr>
              <a:t> 718 Cayman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 Cayenne Coupé / </a:t>
            </a:r>
            <a:r>
              <a:rPr lang="en-US" altLang="zh-CN" sz="1100" dirty="0" err="1">
                <a:latin typeface="Porsche Next TT" pitchFamily="34" charset="0"/>
                <a:ea typeface="simhei_porsche" pitchFamily="49" charset="-122"/>
                <a:cs typeface="Porsche Next TT" pitchFamily="34" charset="0"/>
              </a:rPr>
              <a:t>Macan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718 </a:t>
            </a:r>
            <a:r>
              <a:rPr lang="en-US" altLang="zh-CN" sz="1100" dirty="0" err="1">
                <a:latin typeface="Porsche Next TT" pitchFamily="34" charset="0"/>
                <a:ea typeface="simhei_porsche" pitchFamily="49" charset="-122"/>
                <a:cs typeface="Porsche Next TT" pitchFamily="34" charset="0"/>
              </a:rPr>
              <a:t>Boxster</a:t>
            </a:r>
            <a:endParaRPr lang="zh-CN" altLang="en-US" sz="1100" dirty="0">
              <a:latin typeface="Porsche Next TT" pitchFamily="34" charset="0"/>
              <a:ea typeface="simhei_porsche" pitchFamily="49" charset="-122"/>
              <a:cs typeface="Porsche Next TT" pitchFamily="34" charset="0"/>
            </a:endParaRPr>
          </a:p>
          <a:p>
            <a:pPr algn="just">
              <a:lnSpc>
                <a:spcPct val="150000"/>
              </a:lnSpc>
            </a:pPr>
            <a:r>
              <a:rPr lang="zh-CN" altLang="en-US" sz="1100" dirty="0">
                <a:latin typeface="simhei_porsche" charset="-122"/>
                <a:ea typeface="simhei_porsche" charset="-122"/>
                <a:cs typeface="simhei_porsche" charset="-122"/>
              </a:rPr>
              <a:t>试驾流程：</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10:00 – 11:00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11:30 – 12:30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13:00 – 14:00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午餐</a:t>
            </a:r>
          </a:p>
          <a:p>
            <a:pPr algn="just"/>
            <a:r>
              <a:rPr lang="en-US" altLang="zh-CN" sz="1100" dirty="0">
                <a:latin typeface="Porsche Next TT" charset="0"/>
                <a:ea typeface="Porsche Next TT" charset="0"/>
                <a:cs typeface="Porsche Next TT" charset="0"/>
              </a:rPr>
              <a:t>14:00</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15:00	</a:t>
            </a:r>
            <a:r>
              <a:rPr lang="zh-CN" altLang="en-US" sz="1100" dirty="0">
                <a:latin typeface="simhei_porsche" charset="0"/>
                <a:ea typeface="simhei_porsche" charset="0"/>
                <a:cs typeface="simhei_porsche" charset="0"/>
              </a:rPr>
              <a:t>试驾</a:t>
            </a:r>
          </a:p>
          <a:p>
            <a:pPr algn="just"/>
            <a:r>
              <a:rPr lang="en-US" altLang="zh-CN" sz="1100" dirty="0">
                <a:latin typeface="Porsche Next TT" charset="0"/>
                <a:ea typeface="Porsche Next TT" charset="0"/>
                <a:cs typeface="Porsche Next TT" charset="0"/>
              </a:rPr>
              <a:t>15:15 – 16:15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defRPr sz="1200" b="1">
                <a:latin typeface="Porsche Next TT"/>
                <a:ea typeface="Porsche Next TT"/>
                <a:cs typeface="Porsche Next TT"/>
                <a:sym typeface="Porsche Next TT"/>
              </a:defRPr>
            </a:pPr>
            <a:endParaRPr lang="zh-CN" altLang="en-US" sz="1100" dirty="0">
              <a:latin typeface="Porsche Next TT" charset="0"/>
              <a:ea typeface="Porsche Next TT" charset="0"/>
              <a:cs typeface="Porsche Next TT" charset="0"/>
            </a:endParaRPr>
          </a:p>
          <a:p>
            <a:pPr>
              <a:defRPr sz="1200" b="1">
                <a:latin typeface="Porsche Next TT"/>
                <a:ea typeface="Porsche Next TT"/>
                <a:cs typeface="Porsche Next TT"/>
                <a:sym typeface="Porsche Next TT"/>
              </a:defRPr>
            </a:pPr>
            <a:r>
              <a:rPr lang="zh-CN" altLang="en-US" sz="1100" dirty="0">
                <a:latin typeface="simhei_porsche" charset="-122"/>
                <a:ea typeface="simhei_porsche" charset="-122"/>
                <a:cs typeface="simhei_porsche" charset="-122"/>
              </a:rPr>
              <a:t>＊ </a:t>
            </a:r>
            <a:r>
              <a:rPr lang="zh-CN" altLang="en-US" sz="1100" dirty="0">
                <a:latin typeface="SimHei"/>
                <a:ea typeface="SimHei"/>
                <a:cs typeface="SimHei"/>
                <a:sym typeface="simhei_porsche"/>
              </a:rPr>
              <a:t>请现场携带驾驶证</a:t>
            </a:r>
            <a:r>
              <a:rPr lang="en-US" altLang="zh-CN" sz="1100" dirty="0">
                <a:latin typeface="SimHei"/>
                <a:ea typeface="SimHei"/>
                <a:cs typeface="SimHei"/>
                <a:sym typeface="simhei_porsche"/>
              </a:rPr>
              <a:t>,</a:t>
            </a:r>
            <a:r>
              <a:rPr lang="zh-CN" altLang="en-US" sz="1100" dirty="0">
                <a:latin typeface="SimHei"/>
                <a:ea typeface="SimHei"/>
                <a:cs typeface="SimHei"/>
                <a:sym typeface="simhei_porsche"/>
              </a:rPr>
              <a:t>并签署免责条款，参加试驾活动。</a:t>
            </a:r>
            <a:endParaRPr lang="en-US" altLang="zh-CN" sz="1100" dirty="0">
              <a:latin typeface="simhei_porsche" charset="-122"/>
              <a:ea typeface="simhei_porsche" charset="-122"/>
              <a:cs typeface="simhei_porsche" charset="-122"/>
            </a:endParaRPr>
          </a:p>
        </p:txBody>
      </p:sp>
      <p:sp>
        <p:nvSpPr>
          <p:cNvPr id="6" name="矩形 5">
            <a:extLst>
              <a:ext uri="{FF2B5EF4-FFF2-40B4-BE49-F238E27FC236}">
                <a16:creationId xmlns:a16="http://schemas.microsoft.com/office/drawing/2014/main" id="{A3B8B937-42C8-4D2D-9EA5-17BD1228234B}"/>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068668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4367819"/>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89E8C152-89D2-4D27-A729-A50EF85BFF91}"/>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1069234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F638AB-AB93-F44D-85CA-68989BE884B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669382" y="690297"/>
            <a:ext cx="2560217" cy="170254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影像集锦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4" name="Picture 6">
            <a:extLst>
              <a:ext uri="{FF2B5EF4-FFF2-40B4-BE49-F238E27FC236}">
                <a16:creationId xmlns:a16="http://schemas.microsoft.com/office/drawing/2014/main" id="{4C1E3B73-8917-C746-A86C-592DB3060D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6169" y="1011967"/>
            <a:ext cx="1279924" cy="3709924"/>
          </a:xfrm>
          <a:prstGeom prst="rect">
            <a:avLst/>
          </a:prstGeom>
          <a:ln w="6350">
            <a:solidFill>
              <a:schemeClr val="bg1">
                <a:lumMod val="65000"/>
              </a:schemeClr>
            </a:solidFill>
          </a:ln>
        </p:spPr>
      </p:pic>
      <p:sp>
        <p:nvSpPr>
          <p:cNvPr id="8" name="矩形 7"/>
          <p:cNvSpPr/>
          <p:nvPr/>
        </p:nvSpPr>
        <p:spPr>
          <a:xfrm>
            <a:off x="7247492" y="2085073"/>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影像集锦</a:t>
            </a:r>
          </a:p>
        </p:txBody>
      </p:sp>
      <p:sp>
        <p:nvSpPr>
          <p:cNvPr id="9" name="矩形 8">
            <a:extLst>
              <a:ext uri="{FF2B5EF4-FFF2-40B4-BE49-F238E27FC236}">
                <a16:creationId xmlns:a16="http://schemas.microsoft.com/office/drawing/2014/main" id="{B0C806E5-6C4C-44EC-9B8D-809E13022077}"/>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5349756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pitchFamily="49" charset="-122"/>
                <a:ea typeface="simhei_porsche" pitchFamily="49" charset="-122"/>
                <a:cs typeface="Porsche Next TT" pitchFamily="34"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US" altLang="zh-CN" sz="1600" dirty="0">
              <a:solidFill>
                <a:srgbClr val="FFFFFF"/>
              </a:solidFill>
              <a:latin typeface="Porsche Next TT" charset="0"/>
              <a:ea typeface="Porsche Next TT" charset="0"/>
              <a:cs typeface="Porsche Next TT" charset="0"/>
            </a:endParaRPr>
          </a:p>
        </p:txBody>
      </p:sp>
      <p:sp>
        <p:nvSpPr>
          <p:cNvPr id="5" name="TextBox 1"/>
          <p:cNvSpPr txBox="1"/>
          <p:nvPr/>
        </p:nvSpPr>
        <p:spPr>
          <a:xfrm>
            <a:off x="5687668" y="1337486"/>
            <a:ext cx="4207221" cy="3077766"/>
          </a:xfrm>
          <a:prstGeom prst="rect">
            <a:avLst/>
          </a:prstGeom>
          <a:noFill/>
          <a:ln>
            <a:solidFill>
              <a:srgbClr val="FF0000"/>
            </a:solidFill>
          </a:ln>
        </p:spPr>
        <p:txBody>
          <a:bodyPr wrap="square" rtlCol="0">
            <a:spAutoFit/>
          </a:bodyPr>
          <a:lstStyle/>
          <a:p>
            <a:pPr algn="ctr"/>
            <a:r>
              <a:rPr lang="zh-CN" altLang="en-US" sz="1600" dirty="0">
                <a:latin typeface="simhei_porsche" charset="0"/>
                <a:ea typeface="simhei_porsche" charset="0"/>
                <a:cs typeface="simhei_porsche" charset="0"/>
              </a:rPr>
              <a:t>俱乐部晚宴功能大致如下 </a:t>
            </a:r>
            <a:endParaRPr lang="en-US" sz="1600" dirty="0">
              <a:latin typeface="simhei_porsche" charset="0"/>
              <a:ea typeface="simhei_porsche" charset="0"/>
              <a:cs typeface="simhei_porsche" charset="0"/>
            </a:endParaRPr>
          </a:p>
          <a:p>
            <a:pPr algn="ctr"/>
            <a:endParaRPr lang="en-US" sz="1600" dirty="0">
              <a:latin typeface="simhei_porsche" charset="0"/>
              <a:ea typeface="simhei_porsche" charset="0"/>
              <a:cs typeface="simhei_porsche"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日程安排</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活动信息</a:t>
            </a:r>
            <a:endParaRPr lang="en-US" altLang="zh-CN"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酒店地图</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天气预报</a:t>
            </a:r>
          </a:p>
          <a:p>
            <a:pPr algn="ctr"/>
            <a:endParaRPr lang="en-US" altLang="zh-CN" sz="1600" dirty="0">
              <a:solidFill>
                <a:srgbClr val="7F7F7F"/>
              </a:solidFill>
              <a:latin typeface="simhei_porsche" charset="0"/>
              <a:ea typeface="simhei_porsche" charset="0"/>
              <a:cs typeface="simhei_porsche" charset="0"/>
            </a:endParaRPr>
          </a:p>
        </p:txBody>
      </p:sp>
      <p:pic>
        <p:nvPicPr>
          <p:cNvPr id="7" name="Picture 8">
            <a:extLst>
              <a:ext uri="{FF2B5EF4-FFF2-40B4-BE49-F238E27FC236}">
                <a16:creationId xmlns:a16="http://schemas.microsoft.com/office/drawing/2014/main" id="{66837FCE-F918-1E42-82DA-4FD59AE20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785" y="938100"/>
            <a:ext cx="2111709" cy="3754151"/>
          </a:xfrm>
          <a:prstGeom prst="rect">
            <a:avLst/>
          </a:prstGeom>
          <a:ln w="6350">
            <a:solidFill>
              <a:schemeClr val="bg1">
                <a:lumMod val="65000"/>
              </a:schemeClr>
            </a:solidFill>
          </a:ln>
        </p:spPr>
      </p:pic>
      <p:pic>
        <p:nvPicPr>
          <p:cNvPr id="8" name="图片 7">
            <a:extLst>
              <a:ext uri="{FF2B5EF4-FFF2-40B4-BE49-F238E27FC236}">
                <a16:creationId xmlns:a16="http://schemas.microsoft.com/office/drawing/2014/main" id="{0D3B5647-B3A4-EE45-B9E8-726E9D132E10}"/>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289803" y="938100"/>
            <a:ext cx="2170065" cy="3754151"/>
          </a:xfrm>
          <a:prstGeom prst="rect">
            <a:avLst/>
          </a:prstGeom>
        </p:spPr>
      </p:pic>
      <p:sp>
        <p:nvSpPr>
          <p:cNvPr id="9" name="矩形 8">
            <a:extLst>
              <a:ext uri="{FF2B5EF4-FFF2-40B4-BE49-F238E27FC236}">
                <a16:creationId xmlns:a16="http://schemas.microsoft.com/office/drawing/2014/main" id="{55C10063-80AF-46EF-8889-B5963181359A}"/>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168628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04A1C8-0DB8-974F-B350-11D914648B32}"/>
              </a:ext>
            </a:extLst>
          </p:cNvPr>
          <p:cNvPicPr>
            <a:picLocks noChangeAspect="1"/>
          </p:cNvPicPr>
          <p:nvPr/>
        </p:nvPicPr>
        <p:blipFill>
          <a:blip r:embed="rId2"/>
          <a:stretch>
            <a:fillRect/>
          </a:stretch>
        </p:blipFill>
        <p:spPr>
          <a:xfrm>
            <a:off x="4152780" y="1011106"/>
            <a:ext cx="2311481" cy="1563832"/>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日程安排</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7" name="Shape 290"/>
          <p:cNvSpPr/>
          <p:nvPr/>
        </p:nvSpPr>
        <p:spPr>
          <a:xfrm>
            <a:off x="6547866" y="1313253"/>
            <a:ext cx="3437996" cy="3126497"/>
          </a:xfrm>
          <a:prstGeom prst="rect">
            <a:avLst/>
          </a:prstGeom>
          <a:ln/>
          <a:extLst>
            <a:ext uri="{C572A759-6A51-4108-AA02-DFA0A04FC94B}">
              <ma14:wrappingTextBoxFlag xmlns=""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719" rIns="45719">
            <a:spAutoFit/>
          </a:bodyPr>
          <a:lstStyle/>
          <a:p>
            <a:pPr>
              <a:defRPr sz="20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 </a:t>
            </a:r>
            <a:r>
              <a:rPr sz="1000" dirty="0" err="1">
                <a:latin typeface="simhei_porsche" panose="02010609060101010101" pitchFamily="49" charset="-122"/>
                <a:ea typeface="simhei_porsche" panose="02010609060101010101" pitchFamily="49" charset="-122"/>
                <a:cs typeface="Porsche Next TT" charset="0"/>
              </a:rPr>
              <a:t>年</a:t>
            </a:r>
            <a:r>
              <a:rPr lang="en-US" altLang="zh-CN" sz="1000" dirty="0">
                <a:latin typeface="Porsche Next TT" charset="0"/>
                <a:ea typeface="simhei_porsche" panose="02010609060101010101" pitchFamily="49" charset="-122"/>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2 </a:t>
            </a:r>
            <a:r>
              <a:rPr sz="1000" dirty="0" err="1">
                <a:latin typeface="simhei_porsche" panose="02010609060101010101" pitchFamily="49" charset="-122"/>
                <a:ea typeface="simhei_porsche" panose="02010609060101010101" pitchFamily="49" charset="-122"/>
                <a:cs typeface="Porsche Next TT" charset="0"/>
              </a:rPr>
              <a:t>月</a:t>
            </a:r>
            <a:r>
              <a:rPr lang="en-US" altLang="zh-CN" sz="1000" dirty="0">
                <a:latin typeface="Porsche Next TT" charset="0"/>
                <a:ea typeface="simhei_porsche" panose="02010609060101010101" pitchFamily="49" charset="-122"/>
                <a:cs typeface="Porsche Next TT" charset="0"/>
              </a:rPr>
              <a:t> </a:t>
            </a:r>
            <a:r>
              <a:rPr lang="en-US" altLang="zh-CN" sz="1000" dirty="0">
                <a:latin typeface="Porsche Next TT" charset="0"/>
                <a:ea typeface="Porsche Next TT" charset="0"/>
                <a:cs typeface="Porsche Next TT" charset="0"/>
              </a:rPr>
              <a:t>1 </a:t>
            </a:r>
            <a:r>
              <a:rPr sz="1000" dirty="0" err="1">
                <a:latin typeface="simhei_porsche" panose="02010609060101010101" pitchFamily="49" charset="-122"/>
                <a:ea typeface="simhei_porsche" panose="02010609060101010101" pitchFamily="49" charset="-122"/>
                <a:cs typeface="Porsche Next TT" charset="0"/>
              </a:rPr>
              <a:t>日</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rPr>
              <a:t>起</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rPr>
              <a:t>抵达</a:t>
            </a:r>
            <a:r>
              <a:rPr lang="en-US" sz="1000" dirty="0">
                <a:latin typeface="simhei_porsche" panose="02010609060101010101" pitchFamily="49" charset="-122"/>
                <a:ea typeface="simhei_porsche" panose="02010609060101010101" pitchFamily="49" charset="-122"/>
                <a:cs typeface="Porsche Next TT" charset="0"/>
              </a:rPr>
              <a:t>三亚</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simhei_porsche" panose="02010609060101010101" pitchFamily="49" charset="-122"/>
                <a:ea typeface="simhei_porsche" panose="02010609060101010101" pitchFamily="49" charset="-122"/>
                <a:cs typeface="Porsche Next TT" charset="0"/>
              </a:rPr>
              <a:t>	入住</a:t>
            </a:r>
            <a:r>
              <a:rPr lang="zh-CN" altLang="en-US" sz="1000" dirty="0">
                <a:latin typeface="simhei_porsche" panose="02010609060101010101" pitchFamily="49" charset="-122"/>
                <a:ea typeface="simhei_porsche" panose="02010609060101010101" pitchFamily="49" charset="-122"/>
                <a:cs typeface="Porsche Next TT" charset="0"/>
              </a:rPr>
              <a:t>陵水蓝湾绿城威斯汀度假酒店</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4</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17:00	</a:t>
            </a:r>
            <a:r>
              <a:rPr lang="zh-CN" altLang="en-US" sz="1000" dirty="0">
                <a:latin typeface="simhei_porsche" panose="02010609060101010101" pitchFamily="49" charset="-122"/>
                <a:ea typeface="simhei_porsche" panose="02010609060101010101" pitchFamily="49" charset="-122"/>
                <a:cs typeface="Porsche Next TT" charset="0"/>
              </a:rPr>
              <a:t>酒店休息</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18:30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19:30 	</a:t>
            </a:r>
            <a:r>
              <a:rPr sz="1000" dirty="0">
                <a:latin typeface="simhei_porsche" panose="02010609060101010101" pitchFamily="49" charset="-122"/>
                <a:ea typeface="simhei_porsche" panose="02010609060101010101" pitchFamily="49" charset="-122"/>
                <a:cs typeface="Porsche Next TT" charset="0"/>
              </a:rPr>
              <a:t>鸡尾酒社交环节</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19:30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a:latin typeface="simhei_porsche" panose="02010609060101010101" pitchFamily="49" charset="-122"/>
                <a:ea typeface="simhei_porsche" panose="02010609060101010101" pitchFamily="49" charset="-122"/>
                <a:cs typeface="Porsche Next TT" charset="0"/>
              </a:rPr>
              <a:t>欢迎晚宴</a:t>
            </a:r>
          </a:p>
          <a:p>
            <a:pPr>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sym typeface="simhei_porsche"/>
              </a:rPr>
              <a:t>年</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a:latin typeface="Porsche Next TT" charset="0"/>
                <a:ea typeface="Porsche Next TT" charset="0"/>
                <a:cs typeface="Porsche Next TT" charset="0"/>
              </a:rPr>
              <a:t>12</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lang="en-US" altLang="zh-CN"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2</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 </a:t>
            </a:r>
            <a:r>
              <a:rPr lang="ru-RU" altLang="zh-CN"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 09:00</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:00</a:t>
            </a:r>
            <a:r>
              <a:rPr lang="ru-RU" altLang="zh-CN" sz="1000" dirty="0">
                <a:latin typeface="Porsche Next TT" charset="0"/>
                <a:ea typeface="Porsche Next TT" charset="0"/>
                <a:cs typeface="Porsche Next TT" charset="0"/>
              </a:rPr>
              <a:t> - </a:t>
            </a:r>
            <a:r>
              <a:rPr lang="en-US" altLang="zh-CN" sz="1000" dirty="0">
                <a:latin typeface="Porsche Next TT" charset="0"/>
                <a:ea typeface="Porsche Next TT" charset="0"/>
                <a:cs typeface="Porsche Next TT" charset="0"/>
              </a:rPr>
              <a:t>16:00</a:t>
            </a:r>
            <a:r>
              <a:rPr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rPr>
              <a:t>当日活动</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:00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7</a:t>
            </a:r>
            <a:r>
              <a:rPr sz="1000" dirty="0">
                <a:latin typeface="Porsche Next TT" charset="0"/>
                <a:ea typeface="Porsche Next TT" charset="0"/>
                <a:cs typeface="Porsche Next TT" charset="0"/>
              </a:rPr>
              <a:t>:00     	</a:t>
            </a:r>
            <a:r>
              <a:rPr sz="1000" dirty="0">
                <a:latin typeface="simhei_porsche" panose="02010609060101010101" pitchFamily="49" charset="-122"/>
                <a:ea typeface="simhei_porsche" panose="02010609060101010101" pitchFamily="49" charset="-122"/>
                <a:cs typeface="Porsche Next TT" charset="0"/>
                <a:sym typeface="simhei_porsche"/>
              </a:rPr>
              <a:t>返回酒店</a:t>
            </a:r>
            <a:r>
              <a:rPr lang="en-US" sz="1000" dirty="0">
                <a:latin typeface="Porsche Next TT" charset="0"/>
                <a:ea typeface="Porsche Next TT" charset="0"/>
                <a:cs typeface="Porsche Next TT" charset="0"/>
                <a:sym typeface="simhei_porsche"/>
              </a:rPr>
              <a:t> </a:t>
            </a:r>
            <a:endParaRPr sz="1000" dirty="0">
              <a:latin typeface="Porsche Next TT" charset="0"/>
              <a:ea typeface="Porsche Next TT" charset="0"/>
              <a:cs typeface="Porsche Next TT" charset="0"/>
              <a:sym typeface="simhei_porsche"/>
            </a:endParaRP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8</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sz="1000" dirty="0">
                <a:latin typeface="simhei_porsche" panose="02010609060101010101" pitchFamily="49" charset="-122"/>
                <a:ea typeface="simhei_porsche" panose="02010609060101010101" pitchFamily="49" charset="-122"/>
                <a:cs typeface="Porsche Next TT" charset="0"/>
                <a:sym typeface="simhei_porsche"/>
              </a:rPr>
              <a:t>鸡尾酒社交环节</a:t>
            </a: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err="1">
                <a:latin typeface="simhei_porsche" panose="02010609060101010101" pitchFamily="49" charset="-122"/>
                <a:ea typeface="simhei_porsche" panose="02010609060101010101" pitchFamily="49" charset="-122"/>
                <a:cs typeface="Porsche Next TT" charset="0"/>
                <a:sym typeface="simhei_porsche"/>
              </a:rPr>
              <a:t>晚宴（酒店</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lang="en-US" altLang="zh-CN" sz="1000" dirty="0">
                <a:latin typeface="Porsche Next TT" panose="020B0504020101010102" pitchFamily="34" charset="0"/>
                <a:ea typeface="simhei_porsche" panose="02010609060101010101" pitchFamily="49" charset="-122"/>
                <a:cs typeface="Porsche Next TT" panose="020B0504020101010102" pitchFamily="34" charset="0"/>
                <a:sym typeface="simhei_porsche"/>
              </a:rPr>
              <a:t>2</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err="1">
                <a:latin typeface="simhei_porsche" panose="02010609060101010101" pitchFamily="49" charset="-122"/>
                <a:ea typeface="simhei_porsche" panose="02010609060101010101" pitchFamily="49" charset="-122"/>
                <a:cs typeface="Porsche Next TT" charset="0"/>
                <a:sym typeface="simhei_porsche"/>
              </a:rPr>
              <a:t>楼宴会厅</a:t>
            </a:r>
            <a:r>
              <a:rPr sz="1000" dirty="0">
                <a:latin typeface="simhei_porsche" panose="02010609060101010101" pitchFamily="49" charset="-122"/>
                <a:ea typeface="simhei_porsche" panose="02010609060101010101" pitchFamily="49" charset="-122"/>
                <a:cs typeface="Porsche Next TT" charset="0"/>
                <a:sym typeface="simhei_porsche"/>
              </a:rPr>
              <a:t>）</a:t>
            </a:r>
          </a:p>
          <a:p>
            <a:pPr>
              <a:spcBef>
                <a:spcPts val="400"/>
              </a:spcBef>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sym typeface="simhei_porsche"/>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年</a:t>
            </a:r>
            <a:r>
              <a:rPr sz="1000" dirty="0">
                <a:latin typeface="Porsche Next TT" charset="0"/>
                <a:ea typeface="Porsche Next TT" charset="0"/>
                <a:cs typeface="Porsche Next TT" charset="0"/>
                <a:sym typeface="simhei_porsche"/>
              </a:rPr>
              <a:t> </a:t>
            </a:r>
            <a:r>
              <a:rPr sz="1000" dirty="0">
                <a:latin typeface="Porsche Next TT" charset="0"/>
                <a:ea typeface="Porsche Next TT" charset="0"/>
                <a:cs typeface="Porsche Next TT" charset="0"/>
              </a:rPr>
              <a:t>12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3</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10:30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lang="zh-CN" altLang="en-US" sz="1000" dirty="0">
                <a:latin typeface="simhei_porsche" panose="02010609060101010101" pitchFamily="49" charset="-122"/>
                <a:ea typeface="simhei_porsche" panose="02010609060101010101" pitchFamily="49" charset="-122"/>
                <a:cs typeface="Porsche Next TT" charset="0"/>
              </a:rPr>
              <a:t>全天</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班车送机（每</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xxx</a:t>
            </a:r>
            <a:r>
              <a:rPr sz="1000" dirty="0">
                <a:latin typeface="simhei_porsche" panose="02010609060101010101" pitchFamily="49" charset="-122"/>
                <a:ea typeface="simhei_porsche" panose="02010609060101010101" pitchFamily="49" charset="-122"/>
                <a:cs typeface="Porsche Next TT" charset="0"/>
                <a:sym typeface="simhei_porsche"/>
              </a:rPr>
              <a:t>分钟一班）</a:t>
            </a: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                                     	</a:t>
            </a:r>
            <a:endParaRPr sz="1000" dirty="0">
              <a:latin typeface="Porsche Next TT" charset="0"/>
              <a:ea typeface="Porsche Next TT" charset="0"/>
              <a:cs typeface="Porsche Next TT" charset="0"/>
              <a:sym typeface="simhei_porsche"/>
            </a:endParaRPr>
          </a:p>
        </p:txBody>
      </p:sp>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1" name="Picture 8">
            <a:extLst>
              <a:ext uri="{FF2B5EF4-FFF2-40B4-BE49-F238E27FC236}">
                <a16:creationId xmlns:a16="http://schemas.microsoft.com/office/drawing/2014/main" id="{B8E67038-E08E-4B49-B133-493A633098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422" y="887241"/>
            <a:ext cx="2113705" cy="3757697"/>
          </a:xfrm>
          <a:prstGeom prst="rect">
            <a:avLst/>
          </a:prstGeom>
          <a:ln w="6350">
            <a:solidFill>
              <a:schemeClr val="bg1">
                <a:lumMod val="65000"/>
              </a:schemeClr>
            </a:solidFill>
          </a:ln>
        </p:spPr>
      </p:pic>
      <p:sp>
        <p:nvSpPr>
          <p:cNvPr id="3" name="文本框 2"/>
          <p:cNvSpPr txBox="1"/>
          <p:nvPr/>
        </p:nvSpPr>
        <p:spPr>
          <a:xfrm>
            <a:off x="5548162" y="2317491"/>
            <a:ext cx="107745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日程安排 </a:t>
            </a:r>
          </a:p>
        </p:txBody>
      </p:sp>
      <p:sp>
        <p:nvSpPr>
          <p:cNvPr id="5" name="矩形 4">
            <a:extLst>
              <a:ext uri="{FF2B5EF4-FFF2-40B4-BE49-F238E27FC236}">
                <a16:creationId xmlns:a16="http://schemas.microsoft.com/office/drawing/2014/main" id="{516CEBA6-C8AA-48A6-8027-D88EA2A3B332}"/>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06866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06E64CA-AA85-E046-86FB-348DEEEE653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65208" y="715379"/>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活动信息</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059618" y="2495454"/>
            <a:ext cx="2649472" cy="1600438"/>
          </a:xfrm>
          <a:prstGeom prst="rect">
            <a:avLst/>
          </a:prstGeom>
          <a:noFill/>
          <a:ln>
            <a:solidFill>
              <a:srgbClr val="FF0000"/>
            </a:solidFill>
          </a:ln>
        </p:spPr>
        <p:txBody>
          <a:bodyPr wrap="square" rtlCol="0">
            <a:spAutoFit/>
          </a:bodyPr>
          <a:lstStyle/>
          <a:p>
            <a:pPr algn="ctr"/>
            <a:endParaRPr lang="en-US" sz="1400" dirty="0">
              <a:solidFill>
                <a:srgbClr val="FF0000"/>
              </a:solidFill>
              <a:latin typeface="simhei_porsche" pitchFamily="49" charset="-122"/>
              <a:ea typeface="simhei_porsche" pitchFamily="49" charset="-122"/>
            </a:endParaRPr>
          </a:p>
          <a:p>
            <a:pPr algn="ctr"/>
            <a:r>
              <a:rPr lang="zh-CN" altLang="en-US" sz="1400" dirty="0">
                <a:latin typeface="Porsche Next TT" pitchFamily="34" charset="0"/>
                <a:ea typeface="simhei_porsche" pitchFamily="49" charset="-122"/>
                <a:cs typeface="Porsche Next TT" pitchFamily="34" charset="0"/>
              </a:rPr>
              <a:t>班车时刻表</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着装建议</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紧急联络</a:t>
            </a:r>
            <a:endParaRPr lang="en-US" altLang="zh-CN" sz="1400" dirty="0">
              <a:latin typeface="Porsche Next TT" pitchFamily="34" charset="0"/>
              <a:ea typeface="simhei_porsche" pitchFamily="49" charset="-122"/>
              <a:cs typeface="Porsche Next TT" pitchFamily="34" charset="0"/>
            </a:endParaRPr>
          </a:p>
          <a:p>
            <a:pPr algn="ctr"/>
            <a:endParaRPr lang="en-US" altLang="zh-CN" sz="1400"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16B8120E-A4E2-354D-8B78-A8467912F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232" y="992422"/>
            <a:ext cx="2115687" cy="3761220"/>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矩形 2"/>
          <p:cNvSpPr/>
          <p:nvPr/>
        </p:nvSpPr>
        <p:spPr>
          <a:xfrm>
            <a:off x="7703687" y="209783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958000DF-0A2A-4E2B-BB88-8441342F3C58}"/>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022544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55F6461-933F-3749-81C9-C1C57E86DE2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78944" y="992421"/>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班车时刻表</a:t>
            </a:r>
            <a:endParaRPr lang="en-US" altLang="zh-CN" sz="1600" dirty="0"/>
          </a:p>
        </p:txBody>
      </p:sp>
      <p:sp>
        <p:nvSpPr>
          <p:cNvPr id="5" name="TextBox 1"/>
          <p:cNvSpPr txBox="1"/>
          <p:nvPr/>
        </p:nvSpPr>
        <p:spPr>
          <a:xfrm>
            <a:off x="6075527" y="1167189"/>
            <a:ext cx="1512168" cy="323165"/>
          </a:xfrm>
          <a:prstGeom prst="rect">
            <a:avLst/>
          </a:prstGeom>
          <a:noFill/>
        </p:spPr>
        <p:txBody>
          <a:bodyPr wrap="square" rtlCol="0">
            <a:spAutoFit/>
          </a:bodyPr>
          <a:lstStyle/>
          <a:p>
            <a:pPr algn="ctr"/>
            <a:r>
              <a:rPr lang="zh-CN" altLang="en-US" sz="1500" dirty="0">
                <a:latin typeface="Porsche Next TT" pitchFamily="34" charset="0"/>
                <a:ea typeface="simhei_porsche" pitchFamily="49" charset="-122"/>
                <a:cs typeface="Porsche Next TT" pitchFamily="34" charset="0"/>
              </a:rPr>
              <a:t>班车时刻表</a:t>
            </a:r>
            <a:endParaRPr lang="en-US" altLang="zh-CN" sz="1500" dirty="0">
              <a:latin typeface="Porsche Next TT" pitchFamily="34" charset="0"/>
              <a:ea typeface="simhei_porsche" pitchFamily="49" charset="-122"/>
              <a:cs typeface="Porsche Next TT" pitchFamily="34" charset="0"/>
            </a:endParaRPr>
          </a:p>
        </p:txBody>
      </p:sp>
      <p:pic>
        <p:nvPicPr>
          <p:cNvPr id="8" name="Picture 10">
            <a:extLst>
              <a:ext uri="{FF2B5EF4-FFF2-40B4-BE49-F238E27FC236}">
                <a16:creationId xmlns:a16="http://schemas.microsoft.com/office/drawing/2014/main" id="{55C21208-5B3D-1B4F-A175-B365B87924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2" name="矩形 11"/>
          <p:cNvSpPr/>
          <p:nvPr/>
        </p:nvSpPr>
        <p:spPr>
          <a:xfrm>
            <a:off x="5242902" y="2244366"/>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graphicFrame>
        <p:nvGraphicFramePr>
          <p:cNvPr id="14" name="Table 7">
            <a:extLst>
              <a:ext uri="{FF2B5EF4-FFF2-40B4-BE49-F238E27FC236}">
                <a16:creationId xmlns:a16="http://schemas.microsoft.com/office/drawing/2014/main" id="{1D313630-CFD8-414C-88F0-530EF48DB9C8}"/>
              </a:ext>
            </a:extLst>
          </p:cNvPr>
          <p:cNvGraphicFramePr>
            <a:graphicFrameLocks noGrp="1"/>
          </p:cNvGraphicFramePr>
          <p:nvPr>
            <p:extLst>
              <p:ext uri="{D42A27DB-BD31-4B8C-83A1-F6EECF244321}">
                <p14:modId xmlns:p14="http://schemas.microsoft.com/office/powerpoint/2010/main" val="4260573992"/>
              </p:ext>
            </p:extLst>
          </p:nvPr>
        </p:nvGraphicFramePr>
        <p:xfrm>
          <a:off x="6207133" y="-44333"/>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1</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星期日</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dirty="0">
                          <a:latin typeface="simhei_porsche" charset="-122"/>
                          <a:ea typeface="simhei_porsche" charset="-122"/>
                          <a:cs typeface="simhei_porsche" charset="-122"/>
                        </a:rPr>
                        <a:t>机场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上车地点：机场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星期一</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11</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09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亚特兰蒂斯水上世界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呀诺达雨林文化旅游区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鉴湖蓝湾高尔夫球场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上车地点：鉴湖蓝湾高尔夫球场正门口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3</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星期二</a:t>
                      </a:r>
                      <a:endParaRPr lang="en-GB" altLang="zh-CN"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dirty="0">
                          <a:latin typeface="Porsche Next TT" pitchFamily="34" charset="0"/>
                          <a:cs typeface="Porsche Next TT" pitchFamily="34" charset="0"/>
                        </a:rPr>
                        <a:t>08</a:t>
                      </a: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0</a:t>
                      </a:r>
                      <a:r>
                        <a:rPr lang="en-US" sz="80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预约发车</a:t>
                      </a:r>
                      <a:r>
                        <a:rPr lang="zh-CN" altLang="en-US" sz="800" dirty="0">
                          <a:latin typeface="Porsche Next TT" charset="0"/>
                          <a:ea typeface="Porsche Next TT" charset="0"/>
                          <a:cs typeface="Porsche Next TT" charset="0"/>
                        </a:rPr>
                        <a:t>（</a:t>
                      </a:r>
                      <a:r>
                        <a:rPr lang="zh-CN" altLang="en-US" sz="800" dirty="0">
                          <a:latin typeface="simhei_porsche" charset="-122"/>
                          <a:ea typeface="simhei_porsche" charset="-122"/>
                          <a:cs typeface="simhei_porsche" charset="-122"/>
                        </a:rPr>
                        <a:t>请至少于飞机起飞前</a:t>
                      </a:r>
                      <a:r>
                        <a:rPr lang="zh-CN" altLang="en-US" sz="800" dirty="0">
                          <a:latin typeface="Porsche Next TT" charset="0"/>
                          <a:ea typeface="Porsche Next TT" charset="0"/>
                          <a:cs typeface="Porsche Next TT" charset="0"/>
                        </a:rPr>
                        <a:t> </a:t>
                      </a:r>
                      <a:r>
                        <a:rPr lang="en-US" altLang="zh-CN" sz="800" dirty="0">
                          <a:latin typeface="Porsche Next TT" charset="0"/>
                          <a:ea typeface="Porsche Next TT" charset="0"/>
                          <a:cs typeface="Porsche Next TT" charset="0"/>
                        </a:rPr>
                        <a:t>2.5</a:t>
                      </a:r>
                      <a:r>
                        <a:rPr lang="zh-CN" altLang="en-US" sz="800" dirty="0">
                          <a:latin typeface="Porsche Next TT" charset="0"/>
                          <a:ea typeface="Porsche Next TT" charset="0"/>
                          <a:cs typeface="Porsche Next TT" charset="0"/>
                        </a:rPr>
                        <a:t> </a:t>
                      </a:r>
                      <a:r>
                        <a:rPr lang="zh-CN" altLang="en-US" sz="800" dirty="0">
                          <a:latin typeface="simhei_porsche" charset="-122"/>
                          <a:ea typeface="simhei_porsche" charset="-122"/>
                          <a:cs typeface="simhei_porsche" charset="-122"/>
                        </a:rPr>
                        <a:t>小时出发</a:t>
                      </a:r>
                      <a:r>
                        <a:rPr lang="zh-CN" altLang="en-US" sz="800" dirty="0">
                          <a:latin typeface="Porsche Next TT" charset="0"/>
                          <a:ea typeface="Porsche Next TT" charset="0"/>
                          <a:cs typeface="Porsche Next TT" charset="0"/>
                        </a:rPr>
                        <a:t>）</a:t>
                      </a:r>
                      <a:endParaRPr lang="en-GB" sz="80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
        <p:nvSpPr>
          <p:cNvPr id="10" name="矩形 9">
            <a:extLst>
              <a:ext uri="{FF2B5EF4-FFF2-40B4-BE49-F238E27FC236}">
                <a16:creationId xmlns:a16="http://schemas.microsoft.com/office/drawing/2014/main" id="{59D06AD9-BA26-4049-8DAC-F267AC29C466}"/>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7108293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B37C1A2-0EE0-2448-A112-B417B11CFC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48720" y="971496"/>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着装建议</a:t>
            </a:r>
            <a:endParaRPr lang="en-US" altLang="zh-CN" sz="1600" dirty="0"/>
          </a:p>
        </p:txBody>
      </p:sp>
      <p:sp>
        <p:nvSpPr>
          <p:cNvPr id="5" name="TextBox 1"/>
          <p:cNvSpPr txBox="1"/>
          <p:nvPr/>
        </p:nvSpPr>
        <p:spPr>
          <a:xfrm>
            <a:off x="6673745" y="1692895"/>
            <a:ext cx="3486255" cy="200054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着装建议</a:t>
            </a:r>
            <a:endParaRPr lang="en-US"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2019</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1</a:t>
            </a:r>
            <a:r>
              <a:rPr lang="zh-CN" altLang="en-US" sz="1200" dirty="0">
                <a:latin typeface="Porsche Next TT" pitchFamily="34" charset="0"/>
                <a:ea typeface="simhei_porsche" pitchFamily="49" charset="-122"/>
                <a:cs typeface="Porsche Next TT" pitchFamily="34" charset="0"/>
              </a:rPr>
              <a:t> 日，星期日</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19:30 </a:t>
            </a:r>
            <a:r>
              <a:rPr lang="zh-CN" altLang="en-US" sz="1200" dirty="0">
                <a:latin typeface="Porsche Next TT" pitchFamily="34" charset="0"/>
                <a:ea typeface="simhei_porsche" pitchFamily="49" charset="-122"/>
                <a:cs typeface="Porsche Next TT" pitchFamily="34" charset="0"/>
              </a:rPr>
              <a:t>欢迎晚宴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雅致休闲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2018</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2</a:t>
            </a:r>
            <a:r>
              <a:rPr lang="zh-CN" altLang="en-US" sz="1200" dirty="0">
                <a:latin typeface="Porsche Next TT" pitchFamily="34" charset="0"/>
                <a:ea typeface="simhei_porsche" pitchFamily="49" charset="-122"/>
                <a:cs typeface="Porsche Next TT" pitchFamily="34" charset="0"/>
              </a:rPr>
              <a:t> 日，星期一</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09:00</a:t>
            </a:r>
            <a:r>
              <a:rPr lang="zh-CN" altLang="en-US" sz="1200" dirty="0">
                <a:latin typeface="Porsche Next TT" pitchFamily="34" charset="0"/>
                <a:ea typeface="simhei_porsche" pitchFamily="49" charset="-122"/>
                <a:cs typeface="Porsche Next TT" pitchFamily="34" charset="0"/>
              </a:rPr>
              <a:t> 活动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 运动休闲</a:t>
            </a:r>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19:00 </a:t>
            </a:r>
            <a:r>
              <a:rPr lang="zh-CN" altLang="en-US" sz="1200" dirty="0">
                <a:latin typeface="Porsche Next TT" pitchFamily="34" charset="0"/>
                <a:ea typeface="simhei_porsche" pitchFamily="49" charset="-122"/>
                <a:cs typeface="Porsche Next TT" pitchFamily="34" charset="0"/>
              </a:rPr>
              <a:t>晚宴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最具</a:t>
            </a:r>
            <a:r>
              <a:rPr lang="en-US" altLang="zh-CN" sz="1200" dirty="0">
                <a:latin typeface="Porsche Next TT" pitchFamily="34" charset="0"/>
                <a:ea typeface="simhei_porsche" pitchFamily="49" charset="-122"/>
                <a:cs typeface="Porsche Next TT" pitchFamily="34" charset="0"/>
              </a:rPr>
              <a:t> ”</a:t>
            </a:r>
            <a:r>
              <a:rPr lang="en-US" altLang="zh-CN" sz="1200" dirty="0" err="1">
                <a:latin typeface="Porsche Next TT" pitchFamily="34" charset="0"/>
                <a:ea typeface="simhei_porsche" pitchFamily="49" charset="-122"/>
                <a:cs typeface="Porsche Next TT" pitchFamily="34" charset="0"/>
              </a:rPr>
              <a:t>Taycan</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风格的着装</a:t>
            </a:r>
            <a:endParaRPr lang="en-US" altLang="zh-CN" sz="1200" dirty="0">
              <a:latin typeface="Porsche Next TT" pitchFamily="34" charset="0"/>
              <a:ea typeface="simhei_porsche" pitchFamily="49" charset="-122"/>
              <a:cs typeface="Porsche Next TT" pitchFamily="34" charset="0"/>
            </a:endParaRPr>
          </a:p>
        </p:txBody>
      </p:sp>
      <p:pic>
        <p:nvPicPr>
          <p:cNvPr id="7" name="Picture 7">
            <a:extLst>
              <a:ext uri="{FF2B5EF4-FFF2-40B4-BE49-F238E27FC236}">
                <a16:creationId xmlns:a16="http://schemas.microsoft.com/office/drawing/2014/main" id="{FC24AB06-9568-E64F-AB35-453A4661B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2"/>
            <a:ext cx="2113705" cy="3757696"/>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640339" y="232391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7B8597AD-866E-4E2C-96B1-C9D172F8F235}"/>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5244475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E069479-1B93-D244-AA93-500B60DCC00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742888" y="892773"/>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活动信息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5" name="TextBox 1"/>
          <p:cNvSpPr txBox="1"/>
          <p:nvPr/>
        </p:nvSpPr>
        <p:spPr>
          <a:xfrm>
            <a:off x="6790370" y="2109300"/>
            <a:ext cx="3104519" cy="1384995"/>
          </a:xfrm>
          <a:prstGeom prst="rect">
            <a:avLst/>
          </a:prstGeom>
          <a:noFill/>
          <a:ln>
            <a:solidFill>
              <a:srgbClr val="FF0000"/>
            </a:solidFill>
          </a:ln>
        </p:spPr>
        <p:txBody>
          <a:bodyPr wrap="square" rtlCol="0">
            <a:spAutoFit/>
          </a:bodyPr>
          <a:lstStyle/>
          <a:p>
            <a:r>
              <a:rPr lang="zh-CN" altLang="en-US" sz="1200" dirty="0">
                <a:latin typeface="Porsche Next TT" pitchFamily="34" charset="0"/>
                <a:ea typeface="simhei_porsche" pitchFamily="49" charset="-122"/>
                <a:cs typeface="Porsche Next TT" pitchFamily="34" charset="0"/>
              </a:rPr>
              <a:t>紧急联络</a:t>
            </a:r>
          </a:p>
          <a:p>
            <a:endParaRPr lang="zh-CN" alt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联系方式</a:t>
            </a:r>
          </a:p>
          <a:p>
            <a:endParaRPr 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活动热线（</a:t>
            </a:r>
            <a:r>
              <a:rPr lang="en-US" altLang="zh-CN" sz="1200" dirty="0">
                <a:latin typeface="Porsche Next TT" pitchFamily="34" charset="0"/>
                <a:ea typeface="simhei_porsche" pitchFamily="49" charset="-122"/>
                <a:cs typeface="Porsche Next TT" pitchFamily="34" charset="0"/>
              </a:rPr>
              <a:t>24 </a:t>
            </a:r>
            <a:r>
              <a:rPr lang="zh-CN" altLang="en-US" sz="1200" dirty="0">
                <a:latin typeface="Porsche Next TT" pitchFamily="34" charset="0"/>
                <a:ea typeface="simhei_porsche" pitchFamily="49" charset="-122"/>
                <a:cs typeface="Porsche Next TT" pitchFamily="34" charset="0"/>
              </a:rPr>
              <a:t>小时）</a:t>
            </a:r>
            <a:endParaRPr lang="en-US" altLang="zh-CN" sz="1200" dirty="0">
              <a:latin typeface="Porsche Next TT" pitchFamily="34" charset="0"/>
              <a:ea typeface="simhei_porsche" pitchFamily="49" charset="-122"/>
              <a:cs typeface="Porsche Next TT" pitchFamily="34" charset="0"/>
            </a:endParaRPr>
          </a:p>
          <a:p>
            <a:r>
              <a:rPr lang="en-US" sz="1200" dirty="0">
                <a:latin typeface="Porsche Next TT" pitchFamily="34" charset="0"/>
                <a:ea typeface="simhei_porsche" pitchFamily="49" charset="-122"/>
                <a:cs typeface="Porsche Next TT" pitchFamily="34" charset="0"/>
              </a:rPr>
              <a:t>1512</a:t>
            </a:r>
            <a:r>
              <a:rPr lang="en-US" altLang="zh-CN" sz="1200" dirty="0">
                <a:latin typeface="Porsche Next TT" pitchFamily="34" charset="0"/>
                <a:ea typeface="simhei_porsche" pitchFamily="49" charset="-122"/>
                <a:cs typeface="Porsche Next TT" pitchFamily="34" charset="0"/>
              </a:rPr>
              <a:t> - 1038  - </a:t>
            </a:r>
            <a:r>
              <a:rPr lang="en-US" sz="1200" dirty="0">
                <a:latin typeface="Porsche Next TT" pitchFamily="34" charset="0"/>
                <a:ea typeface="simhei_porsche" pitchFamily="49" charset="-122"/>
                <a:cs typeface="Porsche Next TT" pitchFamily="34" charset="0"/>
              </a:rPr>
              <a:t>911</a:t>
            </a:r>
            <a:endParaRPr lang="en-US" altLang="zh-CN" sz="1200" dirty="0">
              <a:latin typeface="Porsche Next TT" pitchFamily="34" charset="0"/>
              <a:ea typeface="simhei_porsche" pitchFamily="49" charset="-122"/>
              <a:cs typeface="Porsche Next TT" pitchFamily="34" charset="0"/>
            </a:endParaRPr>
          </a:p>
          <a:p>
            <a:endParaRPr lang="en-US" sz="1200" dirty="0">
              <a:latin typeface="Porsche Next TT" pitchFamily="34" charset="0"/>
              <a:ea typeface="simhei_porsche" pitchFamily="49" charset="-122"/>
              <a:cs typeface="Porsche Next TT" pitchFamily="34" charset="0"/>
            </a:endParaRPr>
          </a:p>
        </p:txBody>
      </p:sp>
      <p:pic>
        <p:nvPicPr>
          <p:cNvPr id="7" name="Picture 6">
            <a:extLst>
              <a:ext uri="{FF2B5EF4-FFF2-40B4-BE49-F238E27FC236}">
                <a16:creationId xmlns:a16="http://schemas.microsoft.com/office/drawing/2014/main" id="{21072334-A4C3-334E-B534-8725FFDFF0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431268" y="2220959"/>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90493FB8-5091-434F-91CE-01E753DBED1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789938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5FFA84-11F6-864F-BA71-E2190E9231A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84171" y="977303"/>
            <a:ext cx="2630104" cy="170518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酒店地图</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8" name="Picture 9">
            <a:extLst>
              <a:ext uri="{FF2B5EF4-FFF2-40B4-BE49-F238E27FC236}">
                <a16:creationId xmlns:a16="http://schemas.microsoft.com/office/drawing/2014/main" id="{F20587FF-834C-E649-B24E-012A0012C6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3779"/>
            <a:ext cx="2113705" cy="3757697"/>
          </a:xfrm>
          <a:prstGeom prst="rect">
            <a:avLst/>
          </a:prstGeom>
          <a:ln w="6350">
            <a:solidFill>
              <a:schemeClr val="bg1">
                <a:lumMod val="65000"/>
              </a:schemeClr>
            </a:solidFill>
          </a:ln>
        </p:spPr>
      </p:pic>
      <p:sp>
        <p:nvSpPr>
          <p:cNvPr id="9" name="矩形 8"/>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579936" y="230002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酒店地图</a:t>
            </a:r>
          </a:p>
        </p:txBody>
      </p:sp>
      <p:pic>
        <p:nvPicPr>
          <p:cNvPr id="3" name="图片 2">
            <a:extLst>
              <a:ext uri="{FF2B5EF4-FFF2-40B4-BE49-F238E27FC236}">
                <a16:creationId xmlns:a16="http://schemas.microsoft.com/office/drawing/2014/main" id="{7F29E8B0-0A27-0144-A1CE-29F92DB5CBF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84171" y="2682486"/>
            <a:ext cx="2601168" cy="1838023"/>
          </a:xfrm>
          <a:prstGeom prst="rect">
            <a:avLst/>
          </a:prstGeom>
        </p:spPr>
      </p:pic>
      <p:sp>
        <p:nvSpPr>
          <p:cNvPr id="10" name="矩形 9">
            <a:extLst>
              <a:ext uri="{FF2B5EF4-FFF2-40B4-BE49-F238E27FC236}">
                <a16:creationId xmlns:a16="http://schemas.microsoft.com/office/drawing/2014/main" id="{B587B15C-13FE-4D90-A48A-CAA77FC3429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70616872"/>
      </p:ext>
    </p:extLst>
  </p:cSld>
  <p:clrMapOvr>
    <a:masterClrMapping/>
  </p:clrMapOvr>
  <p:transition spd="med"/>
</p:sld>
</file>

<file path=ppt/theme/theme1.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12386</TotalTime>
  <Words>2566</Words>
  <Application>Microsoft Office PowerPoint</Application>
  <PresentationFormat>自定义</PresentationFormat>
  <Paragraphs>503</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Porsche Next TT</vt:lpstr>
      <vt:lpstr>simhei_porsche</vt:lpstr>
      <vt:lpstr>SimHei</vt:lpstr>
      <vt:lpstr>Arial</vt:lpstr>
      <vt:lpstr>Helvetica</vt:lpstr>
      <vt:lpstr>Porsche 16zu9 Mastervorlage ohne Navigation 2013</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PowerPoint 演示文稿</vt:lpstr>
      <vt:lpstr>WeChat Mini Programme</vt:lpstr>
      <vt:lpstr>WeChat Mini Programme</vt:lpstr>
      <vt:lpstr>WeChat Mini Programme</vt:lpstr>
      <vt:lpstr>PowerPoint 演示文稿</vt:lpstr>
      <vt:lpstr>PowerPoint 演示文稿</vt:lpstr>
      <vt:lpstr>PowerPoint 演示文稿</vt:lpstr>
      <vt:lpstr>PowerPoint 演示文稿</vt:lpstr>
      <vt:lpstr>WeChat Mini Programme</vt:lpstr>
      <vt:lpstr>WeChat Mini Programme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Zhou, Flora (SHN-JMW)</dc:creator>
  <cp:lastModifiedBy>YanMing Zhang</cp:lastModifiedBy>
  <cp:revision>299</cp:revision>
  <dcterms:modified xsi:type="dcterms:W3CDTF">2019-11-18T12:29:35Z</dcterms:modified>
</cp:coreProperties>
</file>